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2052" y="34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BA8-34F2-4E9B-A637-9A85EB169A06}" type="datetimeFigureOut">
              <a:rPr lang="pt-BR" smtClean="0"/>
              <a:t>20/11/2023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AD-9EC0-4D5E-861D-DD5F6307688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95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BA8-34F2-4E9B-A637-9A85EB169A06}" type="datetimeFigureOut">
              <a:rPr lang="pt-BR" smtClean="0"/>
              <a:t>20/11/2023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AD-9EC0-4D5E-861D-DD5F6307688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8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BA8-34F2-4E9B-A637-9A85EB169A06}" type="datetimeFigureOut">
              <a:rPr lang="pt-BR" smtClean="0"/>
              <a:t>20/11/2023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AD-9EC0-4D5E-861D-DD5F6307688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5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BA8-34F2-4E9B-A637-9A85EB169A06}" type="datetimeFigureOut">
              <a:rPr lang="pt-BR" smtClean="0"/>
              <a:t>20/11/2023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AD-9EC0-4D5E-861D-DD5F6307688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03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BA8-34F2-4E9B-A637-9A85EB169A06}" type="datetimeFigureOut">
              <a:rPr lang="pt-BR" smtClean="0"/>
              <a:t>20/11/2023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AD-9EC0-4D5E-861D-DD5F6307688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11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BA8-34F2-4E9B-A637-9A85EB169A06}" type="datetimeFigureOut">
              <a:rPr lang="pt-BR" smtClean="0"/>
              <a:t>20/11/2023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AD-9EC0-4D5E-861D-DD5F6307688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42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BA8-34F2-4E9B-A637-9A85EB169A06}" type="datetimeFigureOut">
              <a:rPr lang="pt-BR" smtClean="0"/>
              <a:t>20/11/2023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AD-9EC0-4D5E-861D-DD5F6307688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85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BA8-34F2-4E9B-A637-9A85EB169A06}" type="datetimeFigureOut">
              <a:rPr lang="pt-BR" smtClean="0"/>
              <a:t>20/11/2023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AD-9EC0-4D5E-861D-DD5F6307688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BA8-34F2-4E9B-A637-9A85EB169A06}" type="datetimeFigureOut">
              <a:rPr lang="pt-BR" smtClean="0"/>
              <a:t>20/11/2023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AD-9EC0-4D5E-861D-DD5F6307688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72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BA8-34F2-4E9B-A637-9A85EB169A06}" type="datetimeFigureOut">
              <a:rPr lang="pt-BR" smtClean="0"/>
              <a:t>20/11/2023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AD-9EC0-4D5E-861D-DD5F6307688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28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2BA8-34F2-4E9B-A637-9A85EB169A06}" type="datetimeFigureOut">
              <a:rPr lang="pt-BR" smtClean="0"/>
              <a:t>20/11/2023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AD-9EC0-4D5E-861D-DD5F6307688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48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22BA8-34F2-4E9B-A637-9A85EB169A06}" type="datetimeFigureOut">
              <a:rPr lang="pt-BR" smtClean="0"/>
              <a:t>20/11/2023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B1AD-9EC0-4D5E-861D-DD5F6307688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17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0843B5-0ABA-3F57-FAD9-3C44D00FF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28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 Sanches</dc:creator>
  <cp:lastModifiedBy>Arthur Sanches</cp:lastModifiedBy>
  <cp:revision>1</cp:revision>
  <dcterms:created xsi:type="dcterms:W3CDTF">2023-11-20T14:57:31Z</dcterms:created>
  <dcterms:modified xsi:type="dcterms:W3CDTF">2023-11-20T14:57:58Z</dcterms:modified>
</cp:coreProperties>
</file>