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2827" y="53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64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223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41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2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58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089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57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968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3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34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07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B782-80F4-41A8-980D-7725D8152702}" type="datetimeFigureOut">
              <a:rPr lang="pt-BR" smtClean="0"/>
              <a:t>20/11/2023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60BA-BCCC-4F3C-B5F3-6B656FAB0CA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16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EE8E20-0264-F97A-19F2-11FF9DF93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21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4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Sanches</dc:creator>
  <cp:lastModifiedBy>Arthur Sanches</cp:lastModifiedBy>
  <cp:revision>1</cp:revision>
  <dcterms:created xsi:type="dcterms:W3CDTF">2023-11-20T14:56:31Z</dcterms:created>
  <dcterms:modified xsi:type="dcterms:W3CDTF">2023-11-20T14:57:11Z</dcterms:modified>
</cp:coreProperties>
</file>