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3716000" cy="1714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400" userDrawn="1">
          <p15:clr>
            <a:srgbClr val="A4A3A4"/>
          </p15:clr>
        </p15:guide>
        <p15:guide id="2" pos="43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32" d="100"/>
          <a:sy n="32" d="100"/>
        </p:scale>
        <p:origin x="2431" y="70"/>
      </p:cViewPr>
      <p:guideLst>
        <p:guide orient="horz" pos="5400"/>
        <p:guide pos="43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05908"/>
            <a:ext cx="11658600" cy="59690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9005095"/>
            <a:ext cx="10287000" cy="4139405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8503-64F9-4220-BA59-1C75361A5FB5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99B8-2461-4267-B78D-42B9329163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8224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8503-64F9-4220-BA59-1C75361A5FB5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99B8-2461-4267-B78D-42B9329163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2494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912813"/>
            <a:ext cx="2957513" cy="145295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912813"/>
            <a:ext cx="8701088" cy="145295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8503-64F9-4220-BA59-1C75361A5FB5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99B8-2461-4267-B78D-42B9329163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864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8503-64F9-4220-BA59-1C75361A5FB5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99B8-2461-4267-B78D-42B9329163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6057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4274349"/>
            <a:ext cx="11830050" cy="7131843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1473661"/>
            <a:ext cx="11830050" cy="375046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8503-64F9-4220-BA59-1C75361A5FB5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99B8-2461-4267-B78D-42B9329163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520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4564063"/>
            <a:ext cx="5829300" cy="10878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4564063"/>
            <a:ext cx="5829300" cy="10878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8503-64F9-4220-BA59-1C75361A5FB5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99B8-2461-4267-B78D-42B9329163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2160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2816"/>
            <a:ext cx="11830050" cy="33139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4202908"/>
            <a:ext cx="5802510" cy="2059780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6262688"/>
            <a:ext cx="5802510" cy="9211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4202908"/>
            <a:ext cx="5831087" cy="2059780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6262688"/>
            <a:ext cx="5831087" cy="9211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8503-64F9-4220-BA59-1C75361A5FB5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99B8-2461-4267-B78D-42B9329163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845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8503-64F9-4220-BA59-1C75361A5FB5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99B8-2461-4267-B78D-42B9329163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483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8503-64F9-4220-BA59-1C75361A5FB5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99B8-2461-4267-B78D-42B9329163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3487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000"/>
            <a:ext cx="4423767" cy="40005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2468566"/>
            <a:ext cx="6943725" cy="12184063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3500"/>
            <a:ext cx="4423767" cy="9528970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8503-64F9-4220-BA59-1C75361A5FB5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99B8-2461-4267-B78D-42B9329163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109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000"/>
            <a:ext cx="4423767" cy="40005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2468566"/>
            <a:ext cx="6943725" cy="12184063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3500"/>
            <a:ext cx="4423767" cy="9528970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8503-64F9-4220-BA59-1C75361A5FB5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99B8-2461-4267-B78D-42B9329163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4853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912816"/>
            <a:ext cx="11830050" cy="3313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4564063"/>
            <a:ext cx="11830050" cy="10878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5890879"/>
            <a:ext cx="3086100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C8503-64F9-4220-BA59-1C75361A5FB5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5890879"/>
            <a:ext cx="4629150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5890879"/>
            <a:ext cx="3086100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E99B8-2461-4267-B78D-42B9329163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322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1B53E4B-1EE9-FA6B-AA3F-FB94DBB713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"/>
            <a:ext cx="13716000" cy="17141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883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Arthur Sanches</dc:creator>
  <cp:lastModifiedBy>Arthur Sanches</cp:lastModifiedBy>
  <cp:revision>1</cp:revision>
  <dcterms:created xsi:type="dcterms:W3CDTF">2023-11-20T15:02:33Z</dcterms:created>
  <dcterms:modified xsi:type="dcterms:W3CDTF">2023-11-20T15:04:43Z</dcterms:modified>
</cp:coreProperties>
</file>