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2827" y="53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64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22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41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92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58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8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57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68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3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34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07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B782-80F4-41A8-980D-7725D8152702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16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EE8E20-0264-F97A-19F2-11FF9DF93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6857999" cy="12191998"/>
          </a:xfrm>
          <a:prstGeom prst="rect">
            <a:avLst/>
          </a:prstGeom>
        </p:spPr>
      </p:pic>
      <p:grpSp>
        <p:nvGrpSpPr>
          <p:cNvPr id="6" name="Graphic 2">
            <a:extLst>
              <a:ext uri="{FF2B5EF4-FFF2-40B4-BE49-F238E27FC236}">
                <a16:creationId xmlns:a16="http://schemas.microsoft.com/office/drawing/2014/main" id="{07C9F2B5-9F8D-0BA9-E1D5-7EDCF63E55F2}"/>
              </a:ext>
            </a:extLst>
          </p:cNvPr>
          <p:cNvGrpSpPr/>
          <p:nvPr/>
        </p:nvGrpSpPr>
        <p:grpSpPr>
          <a:xfrm>
            <a:off x="2804516" y="10116396"/>
            <a:ext cx="655725" cy="656272"/>
            <a:chOff x="2701956" y="9752851"/>
            <a:chExt cx="727805" cy="728412"/>
          </a:xfrm>
          <a:solidFill>
            <a:srgbClr val="F4A51D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B57F005-739F-6BDA-B12A-373AEE99A1A6}"/>
                </a:ext>
              </a:extLst>
            </p:cNvPr>
            <p:cNvSpPr/>
            <p:nvPr/>
          </p:nvSpPr>
          <p:spPr>
            <a:xfrm>
              <a:off x="2701956" y="9752851"/>
              <a:ext cx="727805" cy="728412"/>
            </a:xfrm>
            <a:custGeom>
              <a:avLst/>
              <a:gdLst>
                <a:gd name="connsiteX0" fmla="*/ 364141 w 727805"/>
                <a:gd name="connsiteY0" fmla="*/ 634722 h 728412"/>
                <a:gd name="connsiteX1" fmla="*/ 91250 w 727805"/>
                <a:gd name="connsiteY1" fmla="*/ 361831 h 728412"/>
                <a:gd name="connsiteX2" fmla="*/ 364141 w 727805"/>
                <a:gd name="connsiteY2" fmla="*/ 88940 h 728412"/>
                <a:gd name="connsiteX3" fmla="*/ 637032 w 727805"/>
                <a:gd name="connsiteY3" fmla="*/ 361831 h 728412"/>
                <a:gd name="connsiteX4" fmla="*/ 364141 w 727805"/>
                <a:gd name="connsiteY4" fmla="*/ 634722 h 728412"/>
                <a:gd name="connsiteX5" fmla="*/ 727520 w 727805"/>
                <a:gd name="connsiteY5" fmla="*/ 352687 h 728412"/>
                <a:gd name="connsiteX6" fmla="*/ 727520 w 727805"/>
                <a:gd name="connsiteY6" fmla="*/ 351639 h 728412"/>
                <a:gd name="connsiteX7" fmla="*/ 726662 w 727805"/>
                <a:gd name="connsiteY7" fmla="*/ 351163 h 728412"/>
                <a:gd name="connsiteX8" fmla="*/ 671132 w 727805"/>
                <a:gd name="connsiteY8" fmla="*/ 336113 h 728412"/>
                <a:gd name="connsiteX9" fmla="*/ 667893 w 727805"/>
                <a:gd name="connsiteY9" fmla="*/ 312301 h 728412"/>
                <a:gd name="connsiteX10" fmla="*/ 717709 w 727805"/>
                <a:gd name="connsiteY10" fmla="*/ 283535 h 728412"/>
                <a:gd name="connsiteX11" fmla="*/ 718376 w 727805"/>
                <a:gd name="connsiteY11" fmla="*/ 282964 h 728412"/>
                <a:gd name="connsiteX12" fmla="*/ 718185 w 727805"/>
                <a:gd name="connsiteY12" fmla="*/ 281916 h 728412"/>
                <a:gd name="connsiteX13" fmla="*/ 712089 w 727805"/>
                <a:gd name="connsiteY13" fmla="*/ 259056 h 728412"/>
                <a:gd name="connsiteX14" fmla="*/ 711708 w 727805"/>
                <a:gd name="connsiteY14" fmla="*/ 258199 h 728412"/>
                <a:gd name="connsiteX15" fmla="*/ 710755 w 727805"/>
                <a:gd name="connsiteY15" fmla="*/ 257913 h 728412"/>
                <a:gd name="connsiteX16" fmla="*/ 653320 w 727805"/>
                <a:gd name="connsiteY16" fmla="*/ 257913 h 728412"/>
                <a:gd name="connsiteX17" fmla="*/ 644271 w 727805"/>
                <a:gd name="connsiteY17" fmla="*/ 236006 h 728412"/>
                <a:gd name="connsiteX18" fmla="*/ 684848 w 727805"/>
                <a:gd name="connsiteY18" fmla="*/ 195334 h 728412"/>
                <a:gd name="connsiteX19" fmla="*/ 685324 w 727805"/>
                <a:gd name="connsiteY19" fmla="*/ 194572 h 728412"/>
                <a:gd name="connsiteX20" fmla="*/ 684943 w 727805"/>
                <a:gd name="connsiteY20" fmla="*/ 193619 h 728412"/>
                <a:gd name="connsiteX21" fmla="*/ 673132 w 727805"/>
                <a:gd name="connsiteY21" fmla="*/ 173141 h 728412"/>
                <a:gd name="connsiteX22" fmla="*/ 672560 w 727805"/>
                <a:gd name="connsiteY22" fmla="*/ 172379 h 728412"/>
                <a:gd name="connsiteX23" fmla="*/ 671513 w 727805"/>
                <a:gd name="connsiteY23" fmla="*/ 172379 h 728412"/>
                <a:gd name="connsiteX24" fmla="*/ 615887 w 727805"/>
                <a:gd name="connsiteY24" fmla="*/ 186952 h 728412"/>
                <a:gd name="connsiteX25" fmla="*/ 601313 w 727805"/>
                <a:gd name="connsiteY25" fmla="*/ 167711 h 728412"/>
                <a:gd name="connsiteX26" fmla="*/ 630079 w 727805"/>
                <a:gd name="connsiteY26" fmla="*/ 117991 h 728412"/>
                <a:gd name="connsiteX27" fmla="*/ 630365 w 727805"/>
                <a:gd name="connsiteY27" fmla="*/ 117038 h 728412"/>
                <a:gd name="connsiteX28" fmla="*/ 629698 w 727805"/>
                <a:gd name="connsiteY28" fmla="*/ 116276 h 728412"/>
                <a:gd name="connsiteX29" fmla="*/ 613124 w 727805"/>
                <a:gd name="connsiteY29" fmla="*/ 99417 h 728412"/>
                <a:gd name="connsiteX30" fmla="*/ 612362 w 727805"/>
                <a:gd name="connsiteY30" fmla="*/ 98846 h 728412"/>
                <a:gd name="connsiteX31" fmla="*/ 611315 w 727805"/>
                <a:gd name="connsiteY31" fmla="*/ 98846 h 728412"/>
                <a:gd name="connsiteX32" fmla="*/ 561594 w 727805"/>
                <a:gd name="connsiteY32" fmla="*/ 127706 h 728412"/>
                <a:gd name="connsiteX33" fmla="*/ 542354 w 727805"/>
                <a:gd name="connsiteY33" fmla="*/ 112657 h 728412"/>
                <a:gd name="connsiteX34" fmla="*/ 557403 w 727805"/>
                <a:gd name="connsiteY34" fmla="*/ 58650 h 728412"/>
                <a:gd name="connsiteX35" fmla="*/ 557308 w 727805"/>
                <a:gd name="connsiteY35" fmla="*/ 56269 h 728412"/>
                <a:gd name="connsiteX36" fmla="*/ 556546 w 727805"/>
                <a:gd name="connsiteY36" fmla="*/ 55697 h 728412"/>
                <a:gd name="connsiteX37" fmla="*/ 535972 w 727805"/>
                <a:gd name="connsiteY37" fmla="*/ 43791 h 728412"/>
                <a:gd name="connsiteX38" fmla="*/ 535115 w 727805"/>
                <a:gd name="connsiteY38" fmla="*/ 43505 h 728412"/>
                <a:gd name="connsiteX39" fmla="*/ 534353 w 727805"/>
                <a:gd name="connsiteY39" fmla="*/ 43982 h 728412"/>
                <a:gd name="connsiteX40" fmla="*/ 493871 w 727805"/>
                <a:gd name="connsiteY40" fmla="*/ 84368 h 728412"/>
                <a:gd name="connsiteX41" fmla="*/ 470821 w 727805"/>
                <a:gd name="connsiteY41" fmla="*/ 74747 h 728412"/>
                <a:gd name="connsiteX42" fmla="*/ 474726 w 727805"/>
                <a:gd name="connsiteY42" fmla="*/ 45696 h 728412"/>
                <a:gd name="connsiteX43" fmla="*/ 470821 w 727805"/>
                <a:gd name="connsiteY43" fmla="*/ 17407 h 728412"/>
                <a:gd name="connsiteX44" fmla="*/ 470630 w 727805"/>
                <a:gd name="connsiteY44" fmla="*/ 16454 h 728412"/>
                <a:gd name="connsiteX45" fmla="*/ 469678 w 727805"/>
                <a:gd name="connsiteY45" fmla="*/ 16073 h 728412"/>
                <a:gd name="connsiteX46" fmla="*/ 447008 w 727805"/>
                <a:gd name="connsiteY46" fmla="*/ 9882 h 728412"/>
                <a:gd name="connsiteX47" fmla="*/ 445961 w 727805"/>
                <a:gd name="connsiteY47" fmla="*/ 9692 h 728412"/>
                <a:gd name="connsiteX48" fmla="*/ 445294 w 727805"/>
                <a:gd name="connsiteY48" fmla="*/ 10358 h 728412"/>
                <a:gd name="connsiteX49" fmla="*/ 416528 w 727805"/>
                <a:gd name="connsiteY49" fmla="*/ 60079 h 728412"/>
                <a:gd name="connsiteX50" fmla="*/ 392240 w 727805"/>
                <a:gd name="connsiteY50" fmla="*/ 57031 h 728412"/>
                <a:gd name="connsiteX51" fmla="*/ 377380 w 727805"/>
                <a:gd name="connsiteY51" fmla="*/ 1595 h 728412"/>
                <a:gd name="connsiteX52" fmla="*/ 376904 w 727805"/>
                <a:gd name="connsiteY52" fmla="*/ 643 h 728412"/>
                <a:gd name="connsiteX53" fmla="*/ 375952 w 727805"/>
                <a:gd name="connsiteY53" fmla="*/ 643 h 728412"/>
                <a:gd name="connsiteX54" fmla="*/ 352330 w 727805"/>
                <a:gd name="connsiteY54" fmla="*/ 643 h 728412"/>
                <a:gd name="connsiteX55" fmla="*/ 351282 w 727805"/>
                <a:gd name="connsiteY55" fmla="*/ 643 h 728412"/>
                <a:gd name="connsiteX56" fmla="*/ 350806 w 727805"/>
                <a:gd name="connsiteY56" fmla="*/ 1595 h 728412"/>
                <a:gd name="connsiteX57" fmla="*/ 335947 w 727805"/>
                <a:gd name="connsiteY57" fmla="*/ 56936 h 728412"/>
                <a:gd name="connsiteX58" fmla="*/ 311372 w 727805"/>
                <a:gd name="connsiteY58" fmla="*/ 60079 h 728412"/>
                <a:gd name="connsiteX59" fmla="*/ 282607 w 727805"/>
                <a:gd name="connsiteY59" fmla="*/ 10263 h 728412"/>
                <a:gd name="connsiteX60" fmla="*/ 281845 w 727805"/>
                <a:gd name="connsiteY60" fmla="*/ 9501 h 728412"/>
                <a:gd name="connsiteX61" fmla="*/ 280797 w 727805"/>
                <a:gd name="connsiteY61" fmla="*/ 9692 h 728412"/>
                <a:gd name="connsiteX62" fmla="*/ 258032 w 727805"/>
                <a:gd name="connsiteY62" fmla="*/ 15788 h 728412"/>
                <a:gd name="connsiteX63" fmla="*/ 257175 w 727805"/>
                <a:gd name="connsiteY63" fmla="*/ 16169 h 728412"/>
                <a:gd name="connsiteX64" fmla="*/ 256794 w 727805"/>
                <a:gd name="connsiteY64" fmla="*/ 17121 h 728412"/>
                <a:gd name="connsiteX65" fmla="*/ 252984 w 727805"/>
                <a:gd name="connsiteY65" fmla="*/ 45791 h 728412"/>
                <a:gd name="connsiteX66" fmla="*/ 256794 w 727805"/>
                <a:gd name="connsiteY66" fmla="*/ 74652 h 728412"/>
                <a:gd name="connsiteX67" fmla="*/ 233648 w 727805"/>
                <a:gd name="connsiteY67" fmla="*/ 84558 h 728412"/>
                <a:gd name="connsiteX68" fmla="*/ 193072 w 727805"/>
                <a:gd name="connsiteY68" fmla="*/ 43982 h 728412"/>
                <a:gd name="connsiteX69" fmla="*/ 192215 w 727805"/>
                <a:gd name="connsiteY69" fmla="*/ 43505 h 728412"/>
                <a:gd name="connsiteX70" fmla="*/ 191262 w 727805"/>
                <a:gd name="connsiteY70" fmla="*/ 43886 h 728412"/>
                <a:gd name="connsiteX71" fmla="*/ 170879 w 727805"/>
                <a:gd name="connsiteY71" fmla="*/ 55793 h 728412"/>
                <a:gd name="connsiteX72" fmla="*/ 170021 w 727805"/>
                <a:gd name="connsiteY72" fmla="*/ 56364 h 728412"/>
                <a:gd name="connsiteX73" fmla="*/ 170021 w 727805"/>
                <a:gd name="connsiteY73" fmla="*/ 58936 h 728412"/>
                <a:gd name="connsiteX74" fmla="*/ 184975 w 727805"/>
                <a:gd name="connsiteY74" fmla="*/ 112943 h 728412"/>
                <a:gd name="connsiteX75" fmla="*/ 167069 w 727805"/>
                <a:gd name="connsiteY75" fmla="*/ 127040 h 728412"/>
                <a:gd name="connsiteX76" fmla="*/ 117253 w 727805"/>
                <a:gd name="connsiteY76" fmla="*/ 98179 h 728412"/>
                <a:gd name="connsiteX77" fmla="*/ 116396 w 727805"/>
                <a:gd name="connsiteY77" fmla="*/ 97988 h 728412"/>
                <a:gd name="connsiteX78" fmla="*/ 115729 w 727805"/>
                <a:gd name="connsiteY78" fmla="*/ 98655 h 728412"/>
                <a:gd name="connsiteX79" fmla="*/ 98870 w 727805"/>
                <a:gd name="connsiteY79" fmla="*/ 115324 h 728412"/>
                <a:gd name="connsiteX80" fmla="*/ 98298 w 727805"/>
                <a:gd name="connsiteY80" fmla="*/ 116086 h 728412"/>
                <a:gd name="connsiteX81" fmla="*/ 98488 w 727805"/>
                <a:gd name="connsiteY81" fmla="*/ 117038 h 728412"/>
                <a:gd name="connsiteX82" fmla="*/ 127159 w 727805"/>
                <a:gd name="connsiteY82" fmla="*/ 166854 h 728412"/>
                <a:gd name="connsiteX83" fmla="*/ 112014 w 727805"/>
                <a:gd name="connsiteY83" fmla="*/ 186761 h 728412"/>
                <a:gd name="connsiteX84" fmla="*/ 56579 w 727805"/>
                <a:gd name="connsiteY84" fmla="*/ 171807 h 728412"/>
                <a:gd name="connsiteX85" fmla="*/ 55626 w 727805"/>
                <a:gd name="connsiteY85" fmla="*/ 171807 h 728412"/>
                <a:gd name="connsiteX86" fmla="*/ 55054 w 727805"/>
                <a:gd name="connsiteY86" fmla="*/ 172664 h 728412"/>
                <a:gd name="connsiteX87" fmla="*/ 43244 w 727805"/>
                <a:gd name="connsiteY87" fmla="*/ 193143 h 728412"/>
                <a:gd name="connsiteX88" fmla="*/ 42863 w 727805"/>
                <a:gd name="connsiteY88" fmla="*/ 194000 h 728412"/>
                <a:gd name="connsiteX89" fmla="*/ 43339 w 727805"/>
                <a:gd name="connsiteY89" fmla="*/ 194953 h 728412"/>
                <a:gd name="connsiteX90" fmla="*/ 83915 w 727805"/>
                <a:gd name="connsiteY90" fmla="*/ 235625 h 728412"/>
                <a:gd name="connsiteX91" fmla="*/ 74962 w 727805"/>
                <a:gd name="connsiteY91" fmla="*/ 257437 h 728412"/>
                <a:gd name="connsiteX92" fmla="*/ 17431 w 727805"/>
                <a:gd name="connsiteY92" fmla="*/ 257627 h 728412"/>
                <a:gd name="connsiteX93" fmla="*/ 16478 w 727805"/>
                <a:gd name="connsiteY93" fmla="*/ 257913 h 728412"/>
                <a:gd name="connsiteX94" fmla="*/ 16192 w 727805"/>
                <a:gd name="connsiteY94" fmla="*/ 258770 h 728412"/>
                <a:gd name="connsiteX95" fmla="*/ 10001 w 727805"/>
                <a:gd name="connsiteY95" fmla="*/ 281630 h 728412"/>
                <a:gd name="connsiteX96" fmla="*/ 10001 w 727805"/>
                <a:gd name="connsiteY96" fmla="*/ 282583 h 728412"/>
                <a:gd name="connsiteX97" fmla="*/ 10573 w 727805"/>
                <a:gd name="connsiteY97" fmla="*/ 283345 h 728412"/>
                <a:gd name="connsiteX98" fmla="*/ 60388 w 727805"/>
                <a:gd name="connsiteY98" fmla="*/ 311920 h 728412"/>
                <a:gd name="connsiteX99" fmla="*/ 57150 w 727805"/>
                <a:gd name="connsiteY99" fmla="*/ 335923 h 728412"/>
                <a:gd name="connsiteX100" fmla="*/ 1619 w 727805"/>
                <a:gd name="connsiteY100" fmla="*/ 350782 h 728412"/>
                <a:gd name="connsiteX101" fmla="*/ 762 w 727805"/>
                <a:gd name="connsiteY101" fmla="*/ 351258 h 728412"/>
                <a:gd name="connsiteX102" fmla="*/ 762 w 727805"/>
                <a:gd name="connsiteY102" fmla="*/ 352306 h 728412"/>
                <a:gd name="connsiteX103" fmla="*/ 0 w 727805"/>
                <a:gd name="connsiteY103" fmla="*/ 364212 h 728412"/>
                <a:gd name="connsiteX104" fmla="*/ 667 w 727805"/>
                <a:gd name="connsiteY104" fmla="*/ 376023 h 728412"/>
                <a:gd name="connsiteX105" fmla="*/ 667 w 727805"/>
                <a:gd name="connsiteY105" fmla="*/ 376976 h 728412"/>
                <a:gd name="connsiteX106" fmla="*/ 1619 w 727805"/>
                <a:gd name="connsiteY106" fmla="*/ 377452 h 728412"/>
                <a:gd name="connsiteX107" fmla="*/ 57055 w 727805"/>
                <a:gd name="connsiteY107" fmla="*/ 392311 h 728412"/>
                <a:gd name="connsiteX108" fmla="*/ 60388 w 727805"/>
                <a:gd name="connsiteY108" fmla="*/ 416885 h 728412"/>
                <a:gd name="connsiteX109" fmla="*/ 10668 w 727805"/>
                <a:gd name="connsiteY109" fmla="*/ 445841 h 728412"/>
                <a:gd name="connsiteX110" fmla="*/ 10001 w 727805"/>
                <a:gd name="connsiteY110" fmla="*/ 446603 h 728412"/>
                <a:gd name="connsiteX111" fmla="*/ 10001 w 727805"/>
                <a:gd name="connsiteY111" fmla="*/ 447461 h 728412"/>
                <a:gd name="connsiteX112" fmla="*/ 16288 w 727805"/>
                <a:gd name="connsiteY112" fmla="*/ 470225 h 728412"/>
                <a:gd name="connsiteX113" fmla="*/ 16669 w 727805"/>
                <a:gd name="connsiteY113" fmla="*/ 471083 h 728412"/>
                <a:gd name="connsiteX114" fmla="*/ 17526 w 727805"/>
                <a:gd name="connsiteY114" fmla="*/ 471368 h 728412"/>
                <a:gd name="connsiteX115" fmla="*/ 75152 w 727805"/>
                <a:gd name="connsiteY115" fmla="*/ 471368 h 728412"/>
                <a:gd name="connsiteX116" fmla="*/ 84582 w 727805"/>
                <a:gd name="connsiteY116" fmla="*/ 493276 h 728412"/>
                <a:gd name="connsiteX117" fmla="*/ 44005 w 727805"/>
                <a:gd name="connsiteY117" fmla="*/ 533757 h 728412"/>
                <a:gd name="connsiteX118" fmla="*/ 43625 w 727805"/>
                <a:gd name="connsiteY118" fmla="*/ 534614 h 728412"/>
                <a:gd name="connsiteX119" fmla="*/ 43910 w 727805"/>
                <a:gd name="connsiteY119" fmla="*/ 535567 h 728412"/>
                <a:gd name="connsiteX120" fmla="*/ 55817 w 727805"/>
                <a:gd name="connsiteY120" fmla="*/ 556046 h 728412"/>
                <a:gd name="connsiteX121" fmla="*/ 56388 w 727805"/>
                <a:gd name="connsiteY121" fmla="*/ 556808 h 728412"/>
                <a:gd name="connsiteX122" fmla="*/ 57245 w 727805"/>
                <a:gd name="connsiteY122" fmla="*/ 556808 h 728412"/>
                <a:gd name="connsiteX123" fmla="*/ 112776 w 727805"/>
                <a:gd name="connsiteY123" fmla="*/ 542139 h 728412"/>
                <a:gd name="connsiteX124" fmla="*/ 127635 w 727805"/>
                <a:gd name="connsiteY124" fmla="*/ 561570 h 728412"/>
                <a:gd name="connsiteX125" fmla="*/ 98870 w 727805"/>
                <a:gd name="connsiteY125" fmla="*/ 611291 h 728412"/>
                <a:gd name="connsiteX126" fmla="*/ 98584 w 727805"/>
                <a:gd name="connsiteY126" fmla="*/ 612148 h 728412"/>
                <a:gd name="connsiteX127" fmla="*/ 99155 w 727805"/>
                <a:gd name="connsiteY127" fmla="*/ 612910 h 728412"/>
                <a:gd name="connsiteX128" fmla="*/ 115824 w 727805"/>
                <a:gd name="connsiteY128" fmla="*/ 629674 h 728412"/>
                <a:gd name="connsiteX129" fmla="*/ 116586 w 727805"/>
                <a:gd name="connsiteY129" fmla="*/ 630341 h 728412"/>
                <a:gd name="connsiteX130" fmla="*/ 117538 w 727805"/>
                <a:gd name="connsiteY130" fmla="*/ 630055 h 728412"/>
                <a:gd name="connsiteX131" fmla="*/ 167354 w 727805"/>
                <a:gd name="connsiteY131" fmla="*/ 601480 h 728412"/>
                <a:gd name="connsiteX132" fmla="*/ 186976 w 727805"/>
                <a:gd name="connsiteY132" fmla="*/ 616529 h 728412"/>
                <a:gd name="connsiteX133" fmla="*/ 172212 w 727805"/>
                <a:gd name="connsiteY133" fmla="*/ 671108 h 728412"/>
                <a:gd name="connsiteX134" fmla="*/ 172212 w 727805"/>
                <a:gd name="connsiteY134" fmla="*/ 673108 h 728412"/>
                <a:gd name="connsiteX135" fmla="*/ 173069 w 727805"/>
                <a:gd name="connsiteY135" fmla="*/ 673775 h 728412"/>
                <a:gd name="connsiteX136" fmla="*/ 193453 w 727805"/>
                <a:gd name="connsiteY136" fmla="*/ 685586 h 728412"/>
                <a:gd name="connsiteX137" fmla="*/ 194310 w 727805"/>
                <a:gd name="connsiteY137" fmla="*/ 685871 h 728412"/>
                <a:gd name="connsiteX138" fmla="*/ 195263 w 727805"/>
                <a:gd name="connsiteY138" fmla="*/ 685395 h 728412"/>
                <a:gd name="connsiteX139" fmla="*/ 236029 w 727805"/>
                <a:gd name="connsiteY139" fmla="*/ 644628 h 728412"/>
                <a:gd name="connsiteX140" fmla="*/ 257556 w 727805"/>
                <a:gd name="connsiteY140" fmla="*/ 653391 h 728412"/>
                <a:gd name="connsiteX141" fmla="*/ 253746 w 727805"/>
                <a:gd name="connsiteY141" fmla="*/ 682061 h 728412"/>
                <a:gd name="connsiteX142" fmla="*/ 257651 w 727805"/>
                <a:gd name="connsiteY142" fmla="*/ 710732 h 728412"/>
                <a:gd name="connsiteX143" fmla="*/ 257842 w 727805"/>
                <a:gd name="connsiteY143" fmla="*/ 711684 h 728412"/>
                <a:gd name="connsiteX144" fmla="*/ 258794 w 727805"/>
                <a:gd name="connsiteY144" fmla="*/ 712065 h 728412"/>
                <a:gd name="connsiteX145" fmla="*/ 281559 w 727805"/>
                <a:gd name="connsiteY145" fmla="*/ 718447 h 728412"/>
                <a:gd name="connsiteX146" fmla="*/ 282607 w 727805"/>
                <a:gd name="connsiteY146" fmla="*/ 718447 h 728412"/>
                <a:gd name="connsiteX147" fmla="*/ 283274 w 727805"/>
                <a:gd name="connsiteY147" fmla="*/ 717780 h 728412"/>
                <a:gd name="connsiteX148" fmla="*/ 311753 w 727805"/>
                <a:gd name="connsiteY148" fmla="*/ 668060 h 728412"/>
                <a:gd name="connsiteX149" fmla="*/ 336423 w 727805"/>
                <a:gd name="connsiteY149" fmla="*/ 671489 h 728412"/>
                <a:gd name="connsiteX150" fmla="*/ 351377 w 727805"/>
                <a:gd name="connsiteY150" fmla="*/ 726829 h 728412"/>
                <a:gd name="connsiteX151" fmla="*/ 351758 w 727805"/>
                <a:gd name="connsiteY151" fmla="*/ 727686 h 728412"/>
                <a:gd name="connsiteX152" fmla="*/ 352806 w 727805"/>
                <a:gd name="connsiteY152" fmla="*/ 727686 h 728412"/>
                <a:gd name="connsiteX153" fmla="*/ 376428 w 727805"/>
                <a:gd name="connsiteY153" fmla="*/ 727781 h 728412"/>
                <a:gd name="connsiteX154" fmla="*/ 377380 w 727805"/>
                <a:gd name="connsiteY154" fmla="*/ 727781 h 728412"/>
                <a:gd name="connsiteX155" fmla="*/ 377857 w 727805"/>
                <a:gd name="connsiteY155" fmla="*/ 726829 h 728412"/>
                <a:gd name="connsiteX156" fmla="*/ 392906 w 727805"/>
                <a:gd name="connsiteY156" fmla="*/ 671393 h 728412"/>
                <a:gd name="connsiteX157" fmla="*/ 416242 w 727805"/>
                <a:gd name="connsiteY157" fmla="*/ 668060 h 728412"/>
                <a:gd name="connsiteX158" fmla="*/ 445008 w 727805"/>
                <a:gd name="connsiteY158" fmla="*/ 717875 h 728412"/>
                <a:gd name="connsiteX159" fmla="*/ 445675 w 727805"/>
                <a:gd name="connsiteY159" fmla="*/ 718542 h 728412"/>
                <a:gd name="connsiteX160" fmla="*/ 446532 w 727805"/>
                <a:gd name="connsiteY160" fmla="*/ 718542 h 728412"/>
                <a:gd name="connsiteX161" fmla="*/ 469392 w 727805"/>
                <a:gd name="connsiteY161" fmla="*/ 712351 h 728412"/>
                <a:gd name="connsiteX162" fmla="*/ 470249 w 727805"/>
                <a:gd name="connsiteY162" fmla="*/ 711970 h 728412"/>
                <a:gd name="connsiteX163" fmla="*/ 470535 w 727805"/>
                <a:gd name="connsiteY163" fmla="*/ 711113 h 728412"/>
                <a:gd name="connsiteX164" fmla="*/ 474250 w 727805"/>
                <a:gd name="connsiteY164" fmla="*/ 682538 h 728412"/>
                <a:gd name="connsiteX165" fmla="*/ 470535 w 727805"/>
                <a:gd name="connsiteY165" fmla="*/ 653486 h 728412"/>
                <a:gd name="connsiteX166" fmla="*/ 492919 w 727805"/>
                <a:gd name="connsiteY166" fmla="*/ 643961 h 728412"/>
                <a:gd name="connsiteX167" fmla="*/ 533495 w 727805"/>
                <a:gd name="connsiteY167" fmla="*/ 684633 h 728412"/>
                <a:gd name="connsiteX168" fmla="*/ 534257 w 727805"/>
                <a:gd name="connsiteY168" fmla="*/ 685014 h 728412"/>
                <a:gd name="connsiteX169" fmla="*/ 535210 w 727805"/>
                <a:gd name="connsiteY169" fmla="*/ 684633 h 728412"/>
                <a:gd name="connsiteX170" fmla="*/ 555784 w 727805"/>
                <a:gd name="connsiteY170" fmla="*/ 672727 h 728412"/>
                <a:gd name="connsiteX171" fmla="*/ 556546 w 727805"/>
                <a:gd name="connsiteY171" fmla="*/ 672251 h 728412"/>
                <a:gd name="connsiteX172" fmla="*/ 556546 w 727805"/>
                <a:gd name="connsiteY172" fmla="*/ 669584 h 728412"/>
                <a:gd name="connsiteX173" fmla="*/ 541877 w 727805"/>
                <a:gd name="connsiteY173" fmla="*/ 615577 h 728412"/>
                <a:gd name="connsiteX174" fmla="*/ 560356 w 727805"/>
                <a:gd name="connsiteY174" fmla="*/ 601099 h 728412"/>
                <a:gd name="connsiteX175" fmla="*/ 610267 w 727805"/>
                <a:gd name="connsiteY175" fmla="*/ 629769 h 728412"/>
                <a:gd name="connsiteX176" fmla="*/ 611219 w 727805"/>
                <a:gd name="connsiteY176" fmla="*/ 630055 h 728412"/>
                <a:gd name="connsiteX177" fmla="*/ 611981 w 727805"/>
                <a:gd name="connsiteY177" fmla="*/ 629388 h 728412"/>
                <a:gd name="connsiteX178" fmla="*/ 628841 w 727805"/>
                <a:gd name="connsiteY178" fmla="*/ 612719 h 728412"/>
                <a:gd name="connsiteX179" fmla="*/ 629507 w 727805"/>
                <a:gd name="connsiteY179" fmla="*/ 611862 h 728412"/>
                <a:gd name="connsiteX180" fmla="*/ 629222 w 727805"/>
                <a:gd name="connsiteY180" fmla="*/ 611005 h 728412"/>
                <a:gd name="connsiteX181" fmla="*/ 600647 w 727805"/>
                <a:gd name="connsiteY181" fmla="*/ 561189 h 728412"/>
                <a:gd name="connsiteX182" fmla="*/ 615410 w 727805"/>
                <a:gd name="connsiteY182" fmla="*/ 541663 h 728412"/>
                <a:gd name="connsiteX183" fmla="*/ 670846 w 727805"/>
                <a:gd name="connsiteY183" fmla="*/ 556331 h 728412"/>
                <a:gd name="connsiteX184" fmla="*/ 671798 w 727805"/>
                <a:gd name="connsiteY184" fmla="*/ 556331 h 728412"/>
                <a:gd name="connsiteX185" fmla="*/ 672370 w 727805"/>
                <a:gd name="connsiteY185" fmla="*/ 555569 h 728412"/>
                <a:gd name="connsiteX186" fmla="*/ 684276 w 727805"/>
                <a:gd name="connsiteY186" fmla="*/ 534995 h 728412"/>
                <a:gd name="connsiteX187" fmla="*/ 684657 w 727805"/>
                <a:gd name="connsiteY187" fmla="*/ 534233 h 728412"/>
                <a:gd name="connsiteX188" fmla="*/ 684181 w 727805"/>
                <a:gd name="connsiteY188" fmla="*/ 533376 h 728412"/>
                <a:gd name="connsiteX189" fmla="*/ 643985 w 727805"/>
                <a:gd name="connsiteY189" fmla="*/ 492609 h 728412"/>
                <a:gd name="connsiteX190" fmla="*/ 652844 w 727805"/>
                <a:gd name="connsiteY190" fmla="*/ 470987 h 728412"/>
                <a:gd name="connsiteX191" fmla="*/ 710184 w 727805"/>
                <a:gd name="connsiteY191" fmla="*/ 470987 h 728412"/>
                <a:gd name="connsiteX192" fmla="*/ 711041 w 727805"/>
                <a:gd name="connsiteY192" fmla="*/ 470702 h 728412"/>
                <a:gd name="connsiteX193" fmla="*/ 711422 w 727805"/>
                <a:gd name="connsiteY193" fmla="*/ 469844 h 728412"/>
                <a:gd name="connsiteX194" fmla="*/ 717709 w 727805"/>
                <a:gd name="connsiteY194" fmla="*/ 447080 h 728412"/>
                <a:gd name="connsiteX195" fmla="*/ 717709 w 727805"/>
                <a:gd name="connsiteY195" fmla="*/ 446127 h 728412"/>
                <a:gd name="connsiteX196" fmla="*/ 717042 w 727805"/>
                <a:gd name="connsiteY196" fmla="*/ 445365 h 728412"/>
                <a:gd name="connsiteX197" fmla="*/ 667512 w 727805"/>
                <a:gd name="connsiteY197" fmla="*/ 416695 h 728412"/>
                <a:gd name="connsiteX198" fmla="*/ 670751 w 727805"/>
                <a:gd name="connsiteY198" fmla="*/ 393359 h 728412"/>
                <a:gd name="connsiteX199" fmla="*/ 726376 w 727805"/>
                <a:gd name="connsiteY199" fmla="*/ 378404 h 728412"/>
                <a:gd name="connsiteX200" fmla="*/ 727138 w 727805"/>
                <a:gd name="connsiteY200" fmla="*/ 377928 h 728412"/>
                <a:gd name="connsiteX201" fmla="*/ 727138 w 727805"/>
                <a:gd name="connsiteY201" fmla="*/ 376880 h 728412"/>
                <a:gd name="connsiteX202" fmla="*/ 727805 w 727805"/>
                <a:gd name="connsiteY202" fmla="*/ 365069 h 728412"/>
                <a:gd name="connsiteX203" fmla="*/ 727138 w 727805"/>
                <a:gd name="connsiteY203" fmla="*/ 353354 h 728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</a:cxnLst>
              <a:rect l="l" t="t" r="r" b="b"/>
              <a:pathLst>
                <a:path w="727805" h="728412">
                  <a:moveTo>
                    <a:pt x="364141" y="634722"/>
                  </a:moveTo>
                  <a:cubicBezTo>
                    <a:pt x="213741" y="634722"/>
                    <a:pt x="91250" y="512326"/>
                    <a:pt x="91250" y="361831"/>
                  </a:cubicBezTo>
                  <a:cubicBezTo>
                    <a:pt x="91250" y="211336"/>
                    <a:pt x="213646" y="88940"/>
                    <a:pt x="364141" y="88940"/>
                  </a:cubicBezTo>
                  <a:cubicBezTo>
                    <a:pt x="514636" y="88940"/>
                    <a:pt x="637032" y="211336"/>
                    <a:pt x="637032" y="361831"/>
                  </a:cubicBezTo>
                  <a:cubicBezTo>
                    <a:pt x="637032" y="512326"/>
                    <a:pt x="514636" y="634722"/>
                    <a:pt x="364141" y="634722"/>
                  </a:cubicBezTo>
                  <a:moveTo>
                    <a:pt x="727520" y="352687"/>
                  </a:moveTo>
                  <a:lnTo>
                    <a:pt x="727520" y="351639"/>
                  </a:lnTo>
                  <a:cubicBezTo>
                    <a:pt x="727520" y="351639"/>
                    <a:pt x="726662" y="351163"/>
                    <a:pt x="726662" y="351163"/>
                  </a:cubicBezTo>
                  <a:cubicBezTo>
                    <a:pt x="711232" y="341828"/>
                    <a:pt x="690944" y="336494"/>
                    <a:pt x="671132" y="336113"/>
                  </a:cubicBezTo>
                  <a:cubicBezTo>
                    <a:pt x="670751" y="333446"/>
                    <a:pt x="668274" y="314968"/>
                    <a:pt x="667893" y="312301"/>
                  </a:cubicBezTo>
                  <a:cubicBezTo>
                    <a:pt x="686848" y="306967"/>
                    <a:pt x="704945" y="296680"/>
                    <a:pt x="717709" y="283535"/>
                  </a:cubicBezTo>
                  <a:lnTo>
                    <a:pt x="718376" y="282964"/>
                  </a:lnTo>
                  <a:lnTo>
                    <a:pt x="718185" y="281916"/>
                  </a:lnTo>
                  <a:cubicBezTo>
                    <a:pt x="717233" y="274868"/>
                    <a:pt x="714566" y="265057"/>
                    <a:pt x="712089" y="259056"/>
                  </a:cubicBezTo>
                  <a:lnTo>
                    <a:pt x="711708" y="258199"/>
                  </a:lnTo>
                  <a:lnTo>
                    <a:pt x="710755" y="257913"/>
                  </a:lnTo>
                  <a:cubicBezTo>
                    <a:pt x="693325" y="252960"/>
                    <a:pt x="672465" y="253055"/>
                    <a:pt x="653320" y="257913"/>
                  </a:cubicBezTo>
                  <a:cubicBezTo>
                    <a:pt x="652367" y="255437"/>
                    <a:pt x="645319" y="238387"/>
                    <a:pt x="644271" y="236006"/>
                  </a:cubicBezTo>
                  <a:cubicBezTo>
                    <a:pt x="661130" y="225719"/>
                    <a:pt x="675894" y="211145"/>
                    <a:pt x="684848" y="195334"/>
                  </a:cubicBezTo>
                  <a:lnTo>
                    <a:pt x="685324" y="194572"/>
                  </a:lnTo>
                  <a:lnTo>
                    <a:pt x="684943" y="193619"/>
                  </a:lnTo>
                  <a:cubicBezTo>
                    <a:pt x="682371" y="187523"/>
                    <a:pt x="677228" y="178760"/>
                    <a:pt x="673132" y="173141"/>
                  </a:cubicBezTo>
                  <a:lnTo>
                    <a:pt x="672560" y="172379"/>
                  </a:lnTo>
                  <a:lnTo>
                    <a:pt x="671513" y="172379"/>
                  </a:lnTo>
                  <a:cubicBezTo>
                    <a:pt x="653605" y="171998"/>
                    <a:pt x="633603" y="177522"/>
                    <a:pt x="615887" y="186952"/>
                  </a:cubicBezTo>
                  <a:cubicBezTo>
                    <a:pt x="614363" y="184761"/>
                    <a:pt x="602837" y="169807"/>
                    <a:pt x="601313" y="167711"/>
                  </a:cubicBezTo>
                  <a:cubicBezTo>
                    <a:pt x="615029" y="153519"/>
                    <a:pt x="625507" y="135517"/>
                    <a:pt x="630079" y="117991"/>
                  </a:cubicBezTo>
                  <a:lnTo>
                    <a:pt x="630365" y="117038"/>
                  </a:lnTo>
                  <a:lnTo>
                    <a:pt x="629698" y="116276"/>
                  </a:lnTo>
                  <a:cubicBezTo>
                    <a:pt x="625602" y="110847"/>
                    <a:pt x="618458" y="103608"/>
                    <a:pt x="613124" y="99417"/>
                  </a:cubicBezTo>
                  <a:lnTo>
                    <a:pt x="612362" y="98846"/>
                  </a:lnTo>
                  <a:lnTo>
                    <a:pt x="611315" y="98846"/>
                  </a:lnTo>
                  <a:cubicBezTo>
                    <a:pt x="593693" y="103418"/>
                    <a:pt x="575786" y="113990"/>
                    <a:pt x="561594" y="127706"/>
                  </a:cubicBezTo>
                  <a:cubicBezTo>
                    <a:pt x="559403" y="126087"/>
                    <a:pt x="544544" y="114371"/>
                    <a:pt x="542354" y="112657"/>
                  </a:cubicBezTo>
                  <a:cubicBezTo>
                    <a:pt x="551879" y="95893"/>
                    <a:pt x="557403" y="76462"/>
                    <a:pt x="557403" y="58650"/>
                  </a:cubicBezTo>
                  <a:cubicBezTo>
                    <a:pt x="557403" y="58174"/>
                    <a:pt x="557308" y="56269"/>
                    <a:pt x="557308" y="56269"/>
                  </a:cubicBezTo>
                  <a:lnTo>
                    <a:pt x="556546" y="55697"/>
                  </a:lnTo>
                  <a:cubicBezTo>
                    <a:pt x="551021" y="51411"/>
                    <a:pt x="542354" y="46363"/>
                    <a:pt x="535972" y="43791"/>
                  </a:cubicBezTo>
                  <a:lnTo>
                    <a:pt x="535115" y="43505"/>
                  </a:lnTo>
                  <a:lnTo>
                    <a:pt x="534353" y="43982"/>
                  </a:lnTo>
                  <a:cubicBezTo>
                    <a:pt x="518541" y="52745"/>
                    <a:pt x="504063" y="67508"/>
                    <a:pt x="493871" y="84368"/>
                  </a:cubicBezTo>
                  <a:cubicBezTo>
                    <a:pt x="491300" y="83415"/>
                    <a:pt x="473202" y="75795"/>
                    <a:pt x="470821" y="74747"/>
                  </a:cubicBezTo>
                  <a:cubicBezTo>
                    <a:pt x="473202" y="65222"/>
                    <a:pt x="474726" y="55507"/>
                    <a:pt x="474726" y="45696"/>
                  </a:cubicBezTo>
                  <a:cubicBezTo>
                    <a:pt x="474726" y="35885"/>
                    <a:pt x="473488" y="26170"/>
                    <a:pt x="470821" y="17407"/>
                  </a:cubicBezTo>
                  <a:lnTo>
                    <a:pt x="470630" y="16454"/>
                  </a:lnTo>
                  <a:lnTo>
                    <a:pt x="469678" y="16073"/>
                  </a:lnTo>
                  <a:cubicBezTo>
                    <a:pt x="463677" y="13502"/>
                    <a:pt x="454152" y="10835"/>
                    <a:pt x="447008" y="9882"/>
                  </a:cubicBezTo>
                  <a:lnTo>
                    <a:pt x="445961" y="9692"/>
                  </a:lnTo>
                  <a:lnTo>
                    <a:pt x="445294" y="10358"/>
                  </a:lnTo>
                  <a:cubicBezTo>
                    <a:pt x="432245" y="23027"/>
                    <a:pt x="421958" y="41124"/>
                    <a:pt x="416528" y="60079"/>
                  </a:cubicBezTo>
                  <a:cubicBezTo>
                    <a:pt x="413861" y="59603"/>
                    <a:pt x="395097" y="57317"/>
                    <a:pt x="392240" y="57031"/>
                  </a:cubicBezTo>
                  <a:cubicBezTo>
                    <a:pt x="391954" y="37409"/>
                    <a:pt x="386715" y="17312"/>
                    <a:pt x="377380" y="1595"/>
                  </a:cubicBezTo>
                  <a:lnTo>
                    <a:pt x="376904" y="643"/>
                  </a:lnTo>
                  <a:lnTo>
                    <a:pt x="375952" y="643"/>
                  </a:lnTo>
                  <a:cubicBezTo>
                    <a:pt x="369189" y="-214"/>
                    <a:pt x="358902" y="-214"/>
                    <a:pt x="352330" y="643"/>
                  </a:cubicBezTo>
                  <a:lnTo>
                    <a:pt x="351282" y="643"/>
                  </a:lnTo>
                  <a:cubicBezTo>
                    <a:pt x="351282" y="643"/>
                    <a:pt x="350806" y="1595"/>
                    <a:pt x="350806" y="1595"/>
                  </a:cubicBezTo>
                  <a:cubicBezTo>
                    <a:pt x="341567" y="17026"/>
                    <a:pt x="336328" y="37219"/>
                    <a:pt x="335947" y="56936"/>
                  </a:cubicBezTo>
                  <a:cubicBezTo>
                    <a:pt x="333184" y="57317"/>
                    <a:pt x="314134" y="59603"/>
                    <a:pt x="311372" y="60079"/>
                  </a:cubicBezTo>
                  <a:cubicBezTo>
                    <a:pt x="305943" y="41029"/>
                    <a:pt x="295656" y="22836"/>
                    <a:pt x="282607" y="10263"/>
                  </a:cubicBezTo>
                  <a:lnTo>
                    <a:pt x="281845" y="9501"/>
                  </a:lnTo>
                  <a:lnTo>
                    <a:pt x="280797" y="9692"/>
                  </a:lnTo>
                  <a:cubicBezTo>
                    <a:pt x="273749" y="10739"/>
                    <a:pt x="264128" y="13311"/>
                    <a:pt x="258032" y="15788"/>
                  </a:cubicBezTo>
                  <a:lnTo>
                    <a:pt x="257175" y="16169"/>
                  </a:lnTo>
                  <a:lnTo>
                    <a:pt x="256794" y="17121"/>
                  </a:lnTo>
                  <a:cubicBezTo>
                    <a:pt x="254317" y="26075"/>
                    <a:pt x="252984" y="35885"/>
                    <a:pt x="252984" y="45791"/>
                  </a:cubicBezTo>
                  <a:cubicBezTo>
                    <a:pt x="252984" y="55697"/>
                    <a:pt x="254508" y="65222"/>
                    <a:pt x="256794" y="74652"/>
                  </a:cubicBezTo>
                  <a:cubicBezTo>
                    <a:pt x="254413" y="75700"/>
                    <a:pt x="236125" y="83510"/>
                    <a:pt x="233648" y="84558"/>
                  </a:cubicBezTo>
                  <a:cubicBezTo>
                    <a:pt x="223361" y="67699"/>
                    <a:pt x="208883" y="52840"/>
                    <a:pt x="193072" y="43982"/>
                  </a:cubicBezTo>
                  <a:lnTo>
                    <a:pt x="192215" y="43505"/>
                  </a:lnTo>
                  <a:lnTo>
                    <a:pt x="191262" y="43886"/>
                  </a:lnTo>
                  <a:cubicBezTo>
                    <a:pt x="185166" y="46553"/>
                    <a:pt x="176403" y="51602"/>
                    <a:pt x="170879" y="55793"/>
                  </a:cubicBezTo>
                  <a:lnTo>
                    <a:pt x="170021" y="56364"/>
                  </a:lnTo>
                  <a:lnTo>
                    <a:pt x="170021" y="58936"/>
                  </a:lnTo>
                  <a:cubicBezTo>
                    <a:pt x="170021" y="76652"/>
                    <a:pt x="175546" y="96083"/>
                    <a:pt x="184975" y="112943"/>
                  </a:cubicBezTo>
                  <a:cubicBezTo>
                    <a:pt x="182880" y="114657"/>
                    <a:pt x="169164" y="125420"/>
                    <a:pt x="167069" y="127040"/>
                  </a:cubicBezTo>
                  <a:cubicBezTo>
                    <a:pt x="152876" y="113324"/>
                    <a:pt x="134969" y="102751"/>
                    <a:pt x="117253" y="98179"/>
                  </a:cubicBezTo>
                  <a:lnTo>
                    <a:pt x="116396" y="97988"/>
                  </a:lnTo>
                  <a:lnTo>
                    <a:pt x="115729" y="98655"/>
                  </a:lnTo>
                  <a:cubicBezTo>
                    <a:pt x="110300" y="102751"/>
                    <a:pt x="102965" y="109895"/>
                    <a:pt x="98870" y="115324"/>
                  </a:cubicBezTo>
                  <a:lnTo>
                    <a:pt x="98298" y="116086"/>
                  </a:lnTo>
                  <a:lnTo>
                    <a:pt x="98488" y="117038"/>
                  </a:lnTo>
                  <a:cubicBezTo>
                    <a:pt x="102965" y="134660"/>
                    <a:pt x="113443" y="152567"/>
                    <a:pt x="127159" y="166854"/>
                  </a:cubicBezTo>
                  <a:cubicBezTo>
                    <a:pt x="125635" y="168950"/>
                    <a:pt x="113633" y="184571"/>
                    <a:pt x="112014" y="186761"/>
                  </a:cubicBezTo>
                  <a:cubicBezTo>
                    <a:pt x="94869" y="177141"/>
                    <a:pt x="74867" y="171521"/>
                    <a:pt x="56579" y="171807"/>
                  </a:cubicBezTo>
                  <a:lnTo>
                    <a:pt x="55626" y="171807"/>
                  </a:lnTo>
                  <a:cubicBezTo>
                    <a:pt x="55626" y="171807"/>
                    <a:pt x="55054" y="172664"/>
                    <a:pt x="55054" y="172664"/>
                  </a:cubicBezTo>
                  <a:cubicBezTo>
                    <a:pt x="51054" y="177998"/>
                    <a:pt x="46006" y="186571"/>
                    <a:pt x="43244" y="193143"/>
                  </a:cubicBezTo>
                  <a:lnTo>
                    <a:pt x="42863" y="194000"/>
                  </a:lnTo>
                  <a:lnTo>
                    <a:pt x="43339" y="194953"/>
                  </a:lnTo>
                  <a:cubicBezTo>
                    <a:pt x="52102" y="210669"/>
                    <a:pt x="66961" y="225338"/>
                    <a:pt x="83915" y="235625"/>
                  </a:cubicBezTo>
                  <a:cubicBezTo>
                    <a:pt x="82963" y="238006"/>
                    <a:pt x="76009" y="254960"/>
                    <a:pt x="74962" y="257437"/>
                  </a:cubicBezTo>
                  <a:cubicBezTo>
                    <a:pt x="55531" y="252579"/>
                    <a:pt x="34766" y="252579"/>
                    <a:pt x="17431" y="257627"/>
                  </a:cubicBezTo>
                  <a:lnTo>
                    <a:pt x="16478" y="257913"/>
                  </a:lnTo>
                  <a:lnTo>
                    <a:pt x="16192" y="258770"/>
                  </a:lnTo>
                  <a:cubicBezTo>
                    <a:pt x="13621" y="264866"/>
                    <a:pt x="10954" y="274391"/>
                    <a:pt x="10001" y="281630"/>
                  </a:cubicBezTo>
                  <a:lnTo>
                    <a:pt x="10001" y="282583"/>
                  </a:lnTo>
                  <a:cubicBezTo>
                    <a:pt x="10001" y="282583"/>
                    <a:pt x="10573" y="283345"/>
                    <a:pt x="10573" y="283345"/>
                  </a:cubicBezTo>
                  <a:cubicBezTo>
                    <a:pt x="23241" y="296299"/>
                    <a:pt x="41338" y="306586"/>
                    <a:pt x="60388" y="311920"/>
                  </a:cubicBezTo>
                  <a:cubicBezTo>
                    <a:pt x="60008" y="314587"/>
                    <a:pt x="57531" y="333351"/>
                    <a:pt x="57150" y="335923"/>
                  </a:cubicBezTo>
                  <a:cubicBezTo>
                    <a:pt x="37433" y="336304"/>
                    <a:pt x="17145" y="341543"/>
                    <a:pt x="1619" y="350782"/>
                  </a:cubicBezTo>
                  <a:lnTo>
                    <a:pt x="762" y="351258"/>
                  </a:lnTo>
                  <a:lnTo>
                    <a:pt x="762" y="352306"/>
                  </a:lnTo>
                  <a:cubicBezTo>
                    <a:pt x="286" y="355640"/>
                    <a:pt x="0" y="359926"/>
                    <a:pt x="0" y="364212"/>
                  </a:cubicBezTo>
                  <a:cubicBezTo>
                    <a:pt x="0" y="368498"/>
                    <a:pt x="286" y="372594"/>
                    <a:pt x="667" y="376023"/>
                  </a:cubicBezTo>
                  <a:lnTo>
                    <a:pt x="667" y="376976"/>
                  </a:lnTo>
                  <a:cubicBezTo>
                    <a:pt x="667" y="376976"/>
                    <a:pt x="1619" y="377452"/>
                    <a:pt x="1619" y="377452"/>
                  </a:cubicBezTo>
                  <a:cubicBezTo>
                    <a:pt x="17145" y="386691"/>
                    <a:pt x="37243" y="392025"/>
                    <a:pt x="57055" y="392311"/>
                  </a:cubicBezTo>
                  <a:cubicBezTo>
                    <a:pt x="57436" y="394978"/>
                    <a:pt x="60103" y="414218"/>
                    <a:pt x="60388" y="416885"/>
                  </a:cubicBezTo>
                  <a:cubicBezTo>
                    <a:pt x="41338" y="422505"/>
                    <a:pt x="23336" y="432887"/>
                    <a:pt x="10668" y="445841"/>
                  </a:cubicBezTo>
                  <a:lnTo>
                    <a:pt x="10001" y="446603"/>
                  </a:lnTo>
                  <a:lnTo>
                    <a:pt x="10001" y="447461"/>
                  </a:lnTo>
                  <a:cubicBezTo>
                    <a:pt x="11240" y="454604"/>
                    <a:pt x="13811" y="464320"/>
                    <a:pt x="16288" y="470225"/>
                  </a:cubicBezTo>
                  <a:lnTo>
                    <a:pt x="16669" y="471083"/>
                  </a:lnTo>
                  <a:lnTo>
                    <a:pt x="17526" y="471368"/>
                  </a:lnTo>
                  <a:cubicBezTo>
                    <a:pt x="35052" y="476417"/>
                    <a:pt x="55817" y="476226"/>
                    <a:pt x="75152" y="471368"/>
                  </a:cubicBezTo>
                  <a:cubicBezTo>
                    <a:pt x="76105" y="473845"/>
                    <a:pt x="83629" y="490895"/>
                    <a:pt x="84582" y="493276"/>
                  </a:cubicBezTo>
                  <a:cubicBezTo>
                    <a:pt x="67723" y="503372"/>
                    <a:pt x="52959" y="518041"/>
                    <a:pt x="44005" y="533757"/>
                  </a:cubicBezTo>
                  <a:lnTo>
                    <a:pt x="43625" y="534614"/>
                  </a:lnTo>
                  <a:lnTo>
                    <a:pt x="43910" y="535567"/>
                  </a:lnTo>
                  <a:cubicBezTo>
                    <a:pt x="46482" y="541758"/>
                    <a:pt x="51625" y="550521"/>
                    <a:pt x="55817" y="556046"/>
                  </a:cubicBezTo>
                  <a:lnTo>
                    <a:pt x="56388" y="556808"/>
                  </a:lnTo>
                  <a:lnTo>
                    <a:pt x="57245" y="556808"/>
                  </a:lnTo>
                  <a:cubicBezTo>
                    <a:pt x="75343" y="557093"/>
                    <a:pt x="95345" y="551759"/>
                    <a:pt x="112776" y="542139"/>
                  </a:cubicBezTo>
                  <a:cubicBezTo>
                    <a:pt x="114395" y="544139"/>
                    <a:pt x="126111" y="559475"/>
                    <a:pt x="127635" y="561570"/>
                  </a:cubicBezTo>
                  <a:cubicBezTo>
                    <a:pt x="114014" y="575572"/>
                    <a:pt x="103442" y="593384"/>
                    <a:pt x="98870" y="611291"/>
                  </a:cubicBezTo>
                  <a:lnTo>
                    <a:pt x="98584" y="612148"/>
                  </a:lnTo>
                  <a:lnTo>
                    <a:pt x="99155" y="612910"/>
                  </a:lnTo>
                  <a:cubicBezTo>
                    <a:pt x="103346" y="618244"/>
                    <a:pt x="110585" y="625388"/>
                    <a:pt x="115824" y="629674"/>
                  </a:cubicBezTo>
                  <a:lnTo>
                    <a:pt x="116586" y="630341"/>
                  </a:lnTo>
                  <a:lnTo>
                    <a:pt x="117538" y="630055"/>
                  </a:lnTo>
                  <a:cubicBezTo>
                    <a:pt x="135160" y="625673"/>
                    <a:pt x="152971" y="615196"/>
                    <a:pt x="167354" y="601480"/>
                  </a:cubicBezTo>
                  <a:cubicBezTo>
                    <a:pt x="169545" y="603194"/>
                    <a:pt x="184690" y="614815"/>
                    <a:pt x="186976" y="616529"/>
                  </a:cubicBezTo>
                  <a:cubicBezTo>
                    <a:pt x="177641" y="633674"/>
                    <a:pt x="172212" y="653296"/>
                    <a:pt x="172212" y="671108"/>
                  </a:cubicBezTo>
                  <a:lnTo>
                    <a:pt x="172212" y="673108"/>
                  </a:lnTo>
                  <a:lnTo>
                    <a:pt x="173069" y="673775"/>
                  </a:lnTo>
                  <a:cubicBezTo>
                    <a:pt x="178308" y="677775"/>
                    <a:pt x="186976" y="682728"/>
                    <a:pt x="193453" y="685586"/>
                  </a:cubicBezTo>
                  <a:lnTo>
                    <a:pt x="194310" y="685871"/>
                  </a:lnTo>
                  <a:lnTo>
                    <a:pt x="195263" y="685395"/>
                  </a:lnTo>
                  <a:cubicBezTo>
                    <a:pt x="211074" y="676537"/>
                    <a:pt x="225742" y="661773"/>
                    <a:pt x="236029" y="644628"/>
                  </a:cubicBezTo>
                  <a:cubicBezTo>
                    <a:pt x="238411" y="645581"/>
                    <a:pt x="255079" y="652343"/>
                    <a:pt x="257556" y="653391"/>
                  </a:cubicBezTo>
                  <a:cubicBezTo>
                    <a:pt x="255175" y="662821"/>
                    <a:pt x="253746" y="672536"/>
                    <a:pt x="253746" y="682061"/>
                  </a:cubicBezTo>
                  <a:cubicBezTo>
                    <a:pt x="253746" y="692063"/>
                    <a:pt x="255079" y="701873"/>
                    <a:pt x="257651" y="710732"/>
                  </a:cubicBezTo>
                  <a:lnTo>
                    <a:pt x="257842" y="711684"/>
                  </a:lnTo>
                  <a:lnTo>
                    <a:pt x="258794" y="712065"/>
                  </a:lnTo>
                  <a:cubicBezTo>
                    <a:pt x="264795" y="714637"/>
                    <a:pt x="274415" y="717304"/>
                    <a:pt x="281559" y="718447"/>
                  </a:cubicBezTo>
                  <a:lnTo>
                    <a:pt x="282607" y="718447"/>
                  </a:lnTo>
                  <a:cubicBezTo>
                    <a:pt x="282607" y="718447"/>
                    <a:pt x="283274" y="717780"/>
                    <a:pt x="283274" y="717780"/>
                  </a:cubicBezTo>
                  <a:cubicBezTo>
                    <a:pt x="296418" y="705017"/>
                    <a:pt x="306610" y="686919"/>
                    <a:pt x="311753" y="668060"/>
                  </a:cubicBezTo>
                  <a:cubicBezTo>
                    <a:pt x="314516" y="668536"/>
                    <a:pt x="333661" y="671203"/>
                    <a:pt x="336423" y="671489"/>
                  </a:cubicBezTo>
                  <a:cubicBezTo>
                    <a:pt x="336804" y="691301"/>
                    <a:pt x="342138" y="711494"/>
                    <a:pt x="351377" y="726829"/>
                  </a:cubicBezTo>
                  <a:lnTo>
                    <a:pt x="351758" y="727686"/>
                  </a:lnTo>
                  <a:lnTo>
                    <a:pt x="352806" y="727686"/>
                  </a:lnTo>
                  <a:cubicBezTo>
                    <a:pt x="359664" y="728639"/>
                    <a:pt x="369761" y="728639"/>
                    <a:pt x="376428" y="727781"/>
                  </a:cubicBezTo>
                  <a:lnTo>
                    <a:pt x="377380" y="727781"/>
                  </a:lnTo>
                  <a:cubicBezTo>
                    <a:pt x="377380" y="727781"/>
                    <a:pt x="377857" y="726829"/>
                    <a:pt x="377857" y="726829"/>
                  </a:cubicBezTo>
                  <a:cubicBezTo>
                    <a:pt x="387096" y="711494"/>
                    <a:pt x="392335" y="691301"/>
                    <a:pt x="392906" y="671393"/>
                  </a:cubicBezTo>
                  <a:cubicBezTo>
                    <a:pt x="395573" y="671013"/>
                    <a:pt x="413575" y="668536"/>
                    <a:pt x="416242" y="668060"/>
                  </a:cubicBezTo>
                  <a:cubicBezTo>
                    <a:pt x="421576" y="687205"/>
                    <a:pt x="431863" y="705112"/>
                    <a:pt x="445008" y="717875"/>
                  </a:cubicBezTo>
                  <a:lnTo>
                    <a:pt x="445675" y="718542"/>
                  </a:lnTo>
                  <a:lnTo>
                    <a:pt x="446532" y="718542"/>
                  </a:lnTo>
                  <a:cubicBezTo>
                    <a:pt x="453676" y="717304"/>
                    <a:pt x="463391" y="714827"/>
                    <a:pt x="469392" y="712351"/>
                  </a:cubicBezTo>
                  <a:lnTo>
                    <a:pt x="470249" y="711970"/>
                  </a:lnTo>
                  <a:lnTo>
                    <a:pt x="470535" y="711113"/>
                  </a:lnTo>
                  <a:cubicBezTo>
                    <a:pt x="473107" y="702254"/>
                    <a:pt x="474250" y="692539"/>
                    <a:pt x="474250" y="682538"/>
                  </a:cubicBezTo>
                  <a:cubicBezTo>
                    <a:pt x="474250" y="672536"/>
                    <a:pt x="472916" y="663011"/>
                    <a:pt x="470535" y="653486"/>
                  </a:cubicBezTo>
                  <a:cubicBezTo>
                    <a:pt x="473012" y="652534"/>
                    <a:pt x="490442" y="645009"/>
                    <a:pt x="492919" y="643961"/>
                  </a:cubicBezTo>
                  <a:cubicBezTo>
                    <a:pt x="503206" y="660916"/>
                    <a:pt x="517779" y="675680"/>
                    <a:pt x="533495" y="684633"/>
                  </a:cubicBezTo>
                  <a:lnTo>
                    <a:pt x="534257" y="685014"/>
                  </a:lnTo>
                  <a:lnTo>
                    <a:pt x="535210" y="684633"/>
                  </a:lnTo>
                  <a:cubicBezTo>
                    <a:pt x="541496" y="682061"/>
                    <a:pt x="550259" y="676918"/>
                    <a:pt x="555784" y="672727"/>
                  </a:cubicBezTo>
                  <a:lnTo>
                    <a:pt x="556546" y="672251"/>
                  </a:lnTo>
                  <a:cubicBezTo>
                    <a:pt x="556546" y="672251"/>
                    <a:pt x="556546" y="670155"/>
                    <a:pt x="556546" y="669584"/>
                  </a:cubicBezTo>
                  <a:cubicBezTo>
                    <a:pt x="556546" y="652153"/>
                    <a:pt x="551021" y="632627"/>
                    <a:pt x="541877" y="615577"/>
                  </a:cubicBezTo>
                  <a:cubicBezTo>
                    <a:pt x="543973" y="613958"/>
                    <a:pt x="558355" y="602718"/>
                    <a:pt x="560356" y="601099"/>
                  </a:cubicBezTo>
                  <a:cubicBezTo>
                    <a:pt x="574738" y="614720"/>
                    <a:pt x="592646" y="625292"/>
                    <a:pt x="610267" y="629769"/>
                  </a:cubicBezTo>
                  <a:lnTo>
                    <a:pt x="611219" y="630055"/>
                  </a:lnTo>
                  <a:lnTo>
                    <a:pt x="611981" y="629388"/>
                  </a:lnTo>
                  <a:cubicBezTo>
                    <a:pt x="617315" y="625197"/>
                    <a:pt x="624650" y="617958"/>
                    <a:pt x="628841" y="612719"/>
                  </a:cubicBezTo>
                  <a:lnTo>
                    <a:pt x="629507" y="611862"/>
                  </a:lnTo>
                  <a:lnTo>
                    <a:pt x="629222" y="611005"/>
                  </a:lnTo>
                  <a:cubicBezTo>
                    <a:pt x="624840" y="593479"/>
                    <a:pt x="614363" y="575477"/>
                    <a:pt x="600647" y="561189"/>
                  </a:cubicBezTo>
                  <a:cubicBezTo>
                    <a:pt x="602266" y="559094"/>
                    <a:pt x="613886" y="543854"/>
                    <a:pt x="615410" y="541663"/>
                  </a:cubicBezTo>
                  <a:cubicBezTo>
                    <a:pt x="632841" y="551283"/>
                    <a:pt x="652844" y="556712"/>
                    <a:pt x="670846" y="556331"/>
                  </a:cubicBezTo>
                  <a:lnTo>
                    <a:pt x="671798" y="556331"/>
                  </a:lnTo>
                  <a:lnTo>
                    <a:pt x="672370" y="555569"/>
                  </a:lnTo>
                  <a:cubicBezTo>
                    <a:pt x="676656" y="550045"/>
                    <a:pt x="681704" y="541472"/>
                    <a:pt x="684276" y="534995"/>
                  </a:cubicBezTo>
                  <a:lnTo>
                    <a:pt x="684657" y="534233"/>
                  </a:lnTo>
                  <a:lnTo>
                    <a:pt x="684181" y="533376"/>
                  </a:lnTo>
                  <a:cubicBezTo>
                    <a:pt x="675608" y="517850"/>
                    <a:pt x="660845" y="503182"/>
                    <a:pt x="643985" y="492609"/>
                  </a:cubicBezTo>
                  <a:cubicBezTo>
                    <a:pt x="644938" y="490228"/>
                    <a:pt x="651891" y="473369"/>
                    <a:pt x="652844" y="470987"/>
                  </a:cubicBezTo>
                  <a:cubicBezTo>
                    <a:pt x="671989" y="475940"/>
                    <a:pt x="692753" y="476036"/>
                    <a:pt x="710184" y="470987"/>
                  </a:cubicBezTo>
                  <a:lnTo>
                    <a:pt x="711041" y="470702"/>
                  </a:lnTo>
                  <a:lnTo>
                    <a:pt x="711422" y="469844"/>
                  </a:lnTo>
                  <a:cubicBezTo>
                    <a:pt x="713994" y="463653"/>
                    <a:pt x="716566" y="454128"/>
                    <a:pt x="717709" y="447080"/>
                  </a:cubicBezTo>
                  <a:lnTo>
                    <a:pt x="717709" y="446127"/>
                  </a:lnTo>
                  <a:cubicBezTo>
                    <a:pt x="717709" y="446127"/>
                    <a:pt x="717042" y="445365"/>
                    <a:pt x="717042" y="445365"/>
                  </a:cubicBezTo>
                  <a:cubicBezTo>
                    <a:pt x="704374" y="432221"/>
                    <a:pt x="686372" y="422029"/>
                    <a:pt x="667512" y="416695"/>
                  </a:cubicBezTo>
                  <a:cubicBezTo>
                    <a:pt x="667893" y="414028"/>
                    <a:pt x="670465" y="396026"/>
                    <a:pt x="670751" y="393359"/>
                  </a:cubicBezTo>
                  <a:cubicBezTo>
                    <a:pt x="690658" y="392978"/>
                    <a:pt x="710946" y="387739"/>
                    <a:pt x="726376" y="378404"/>
                  </a:cubicBezTo>
                  <a:lnTo>
                    <a:pt x="727138" y="377928"/>
                  </a:lnTo>
                  <a:lnTo>
                    <a:pt x="727138" y="376880"/>
                  </a:lnTo>
                  <a:cubicBezTo>
                    <a:pt x="727710" y="373547"/>
                    <a:pt x="727805" y="369260"/>
                    <a:pt x="727805" y="365069"/>
                  </a:cubicBezTo>
                  <a:cubicBezTo>
                    <a:pt x="727805" y="360878"/>
                    <a:pt x="727615" y="356687"/>
                    <a:pt x="727138" y="353354"/>
                  </a:cubicBezTo>
                </a:path>
              </a:pathLst>
            </a:custGeom>
            <a:solidFill>
              <a:srgbClr val="F4A51D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A31FE77-6BF8-4BED-1A37-F5A743576188}"/>
                </a:ext>
              </a:extLst>
            </p:cNvPr>
            <p:cNvSpPr/>
            <p:nvPr/>
          </p:nvSpPr>
          <p:spPr>
            <a:xfrm>
              <a:off x="2826162" y="9874747"/>
              <a:ext cx="480155" cy="480155"/>
            </a:xfrm>
            <a:custGeom>
              <a:avLst/>
              <a:gdLst>
                <a:gd name="connsiteX0" fmla="*/ 430911 w 480155"/>
                <a:gd name="connsiteY0" fmla="*/ 166307 h 480155"/>
                <a:gd name="connsiteX1" fmla="*/ 435578 w 480155"/>
                <a:gd name="connsiteY1" fmla="*/ 173165 h 480155"/>
                <a:gd name="connsiteX2" fmla="*/ 435578 w 480155"/>
                <a:gd name="connsiteY2" fmla="*/ 309753 h 480155"/>
                <a:gd name="connsiteX3" fmla="*/ 430530 w 480155"/>
                <a:gd name="connsiteY3" fmla="*/ 317087 h 480155"/>
                <a:gd name="connsiteX4" fmla="*/ 421005 w 480155"/>
                <a:gd name="connsiteY4" fmla="*/ 313658 h 480155"/>
                <a:gd name="connsiteX5" fmla="*/ 328136 w 480155"/>
                <a:gd name="connsiteY5" fmla="*/ 250603 h 480155"/>
                <a:gd name="connsiteX6" fmla="*/ 322517 w 480155"/>
                <a:gd name="connsiteY6" fmla="*/ 241554 h 480155"/>
                <a:gd name="connsiteX7" fmla="*/ 328136 w 480155"/>
                <a:gd name="connsiteY7" fmla="*/ 232410 h 480155"/>
                <a:gd name="connsiteX8" fmla="*/ 421005 w 480155"/>
                <a:gd name="connsiteY8" fmla="*/ 169450 h 480155"/>
                <a:gd name="connsiteX9" fmla="*/ 430911 w 480155"/>
                <a:gd name="connsiteY9" fmla="*/ 166307 h 480155"/>
                <a:gd name="connsiteX10" fmla="*/ 396907 w 480155"/>
                <a:gd name="connsiteY10" fmla="*/ 376619 h 480155"/>
                <a:gd name="connsiteX11" fmla="*/ 278701 w 480155"/>
                <a:gd name="connsiteY11" fmla="*/ 444913 h 480155"/>
                <a:gd name="connsiteX12" fmla="*/ 269938 w 480155"/>
                <a:gd name="connsiteY12" fmla="*/ 444151 h 480155"/>
                <a:gd name="connsiteX13" fmla="*/ 268034 w 480155"/>
                <a:gd name="connsiteY13" fmla="*/ 434054 h 480155"/>
                <a:gd name="connsiteX14" fmla="*/ 276034 w 480155"/>
                <a:gd name="connsiteY14" fmla="*/ 322136 h 480155"/>
                <a:gd name="connsiteX15" fmla="*/ 281368 w 480155"/>
                <a:gd name="connsiteY15" fmla="*/ 312706 h 480155"/>
                <a:gd name="connsiteX16" fmla="*/ 291941 w 480155"/>
                <a:gd name="connsiteY16" fmla="*/ 312992 h 480155"/>
                <a:gd name="connsiteX17" fmla="*/ 393001 w 480155"/>
                <a:gd name="connsiteY17" fmla="*/ 361950 h 480155"/>
                <a:gd name="connsiteX18" fmla="*/ 400717 w 480155"/>
                <a:gd name="connsiteY18" fmla="*/ 369094 h 480155"/>
                <a:gd name="connsiteX19" fmla="*/ 396907 w 480155"/>
                <a:gd name="connsiteY19" fmla="*/ 376714 h 480155"/>
                <a:gd name="connsiteX20" fmla="*/ 239744 w 480155"/>
                <a:gd name="connsiteY20" fmla="*/ 306038 h 480155"/>
                <a:gd name="connsiteX21" fmla="*/ 174212 w 480155"/>
                <a:gd name="connsiteY21" fmla="*/ 240506 h 480155"/>
                <a:gd name="connsiteX22" fmla="*/ 203740 w 480155"/>
                <a:gd name="connsiteY22" fmla="*/ 185738 h 480155"/>
                <a:gd name="connsiteX23" fmla="*/ 222028 w 480155"/>
                <a:gd name="connsiteY23" fmla="*/ 189452 h 480155"/>
                <a:gd name="connsiteX24" fmla="*/ 218313 w 480155"/>
                <a:gd name="connsiteY24" fmla="*/ 207836 h 480155"/>
                <a:gd name="connsiteX25" fmla="*/ 200692 w 480155"/>
                <a:gd name="connsiteY25" fmla="*/ 240506 h 480155"/>
                <a:gd name="connsiteX26" fmla="*/ 239744 w 480155"/>
                <a:gd name="connsiteY26" fmla="*/ 279559 h 480155"/>
                <a:gd name="connsiteX27" fmla="*/ 278892 w 480155"/>
                <a:gd name="connsiteY27" fmla="*/ 240506 h 480155"/>
                <a:gd name="connsiteX28" fmla="*/ 261271 w 480155"/>
                <a:gd name="connsiteY28" fmla="*/ 207836 h 480155"/>
                <a:gd name="connsiteX29" fmla="*/ 257556 w 480155"/>
                <a:gd name="connsiteY29" fmla="*/ 189452 h 480155"/>
                <a:gd name="connsiteX30" fmla="*/ 275844 w 480155"/>
                <a:gd name="connsiteY30" fmla="*/ 185738 h 480155"/>
                <a:gd name="connsiteX31" fmla="*/ 305371 w 480155"/>
                <a:gd name="connsiteY31" fmla="*/ 240506 h 480155"/>
                <a:gd name="connsiteX32" fmla="*/ 239744 w 480155"/>
                <a:gd name="connsiteY32" fmla="*/ 306038 h 480155"/>
                <a:gd name="connsiteX33" fmla="*/ 210979 w 480155"/>
                <a:gd name="connsiteY33" fmla="*/ 445770 h 480155"/>
                <a:gd name="connsiteX34" fmla="*/ 202597 w 480155"/>
                <a:gd name="connsiteY34" fmla="*/ 446246 h 480155"/>
                <a:gd name="connsiteX35" fmla="*/ 84392 w 480155"/>
                <a:gd name="connsiteY35" fmla="*/ 377952 h 480155"/>
                <a:gd name="connsiteX36" fmla="*/ 80677 w 480155"/>
                <a:gd name="connsiteY36" fmla="*/ 370999 h 480155"/>
                <a:gd name="connsiteX37" fmla="*/ 80677 w 480155"/>
                <a:gd name="connsiteY37" fmla="*/ 369951 h 480155"/>
                <a:gd name="connsiteX38" fmla="*/ 88297 w 480155"/>
                <a:gd name="connsiteY38" fmla="*/ 363379 h 480155"/>
                <a:gd name="connsiteX39" fmla="*/ 189262 w 480155"/>
                <a:gd name="connsiteY39" fmla="*/ 314325 h 480155"/>
                <a:gd name="connsiteX40" fmla="*/ 200025 w 480155"/>
                <a:gd name="connsiteY40" fmla="*/ 314135 h 480155"/>
                <a:gd name="connsiteX41" fmla="*/ 205073 w 480155"/>
                <a:gd name="connsiteY41" fmla="*/ 323374 h 480155"/>
                <a:gd name="connsiteX42" fmla="*/ 213265 w 480155"/>
                <a:gd name="connsiteY42" fmla="*/ 435483 h 480155"/>
                <a:gd name="connsiteX43" fmla="*/ 210884 w 480155"/>
                <a:gd name="connsiteY43" fmla="*/ 445675 h 480155"/>
                <a:gd name="connsiteX44" fmla="*/ 58579 w 480155"/>
                <a:gd name="connsiteY44" fmla="*/ 314325 h 480155"/>
                <a:gd name="connsiteX45" fmla="*/ 48482 w 480155"/>
                <a:gd name="connsiteY45" fmla="*/ 317468 h 480155"/>
                <a:gd name="connsiteX46" fmla="*/ 43910 w 480155"/>
                <a:gd name="connsiteY46" fmla="*/ 310515 h 480155"/>
                <a:gd name="connsiteX47" fmla="*/ 43720 w 480155"/>
                <a:gd name="connsiteY47" fmla="*/ 173927 h 480155"/>
                <a:gd name="connsiteX48" fmla="*/ 48863 w 480155"/>
                <a:gd name="connsiteY48" fmla="*/ 166783 h 480155"/>
                <a:gd name="connsiteX49" fmla="*/ 58483 w 480155"/>
                <a:gd name="connsiteY49" fmla="*/ 170021 h 480155"/>
                <a:gd name="connsiteX50" fmla="*/ 151257 w 480155"/>
                <a:gd name="connsiteY50" fmla="*/ 233172 h 480155"/>
                <a:gd name="connsiteX51" fmla="*/ 156781 w 480155"/>
                <a:gd name="connsiteY51" fmla="*/ 242221 h 480155"/>
                <a:gd name="connsiteX52" fmla="*/ 151352 w 480155"/>
                <a:gd name="connsiteY52" fmla="*/ 251269 h 480155"/>
                <a:gd name="connsiteX53" fmla="*/ 58388 w 480155"/>
                <a:gd name="connsiteY53" fmla="*/ 314230 h 480155"/>
                <a:gd name="connsiteX54" fmla="*/ 82582 w 480155"/>
                <a:gd name="connsiteY54" fmla="*/ 106966 h 480155"/>
                <a:gd name="connsiteX55" fmla="*/ 82582 w 480155"/>
                <a:gd name="connsiteY55" fmla="*/ 106966 h 480155"/>
                <a:gd name="connsiteX56" fmla="*/ 200787 w 480155"/>
                <a:gd name="connsiteY56" fmla="*/ 38671 h 480155"/>
                <a:gd name="connsiteX57" fmla="*/ 209074 w 480155"/>
                <a:gd name="connsiteY57" fmla="*/ 39338 h 480155"/>
                <a:gd name="connsiteX58" fmla="*/ 211455 w 480155"/>
                <a:gd name="connsiteY58" fmla="*/ 49625 h 480155"/>
                <a:gd name="connsiteX59" fmla="*/ 203263 w 480155"/>
                <a:gd name="connsiteY59" fmla="*/ 161544 h 480155"/>
                <a:gd name="connsiteX60" fmla="*/ 198215 w 480155"/>
                <a:gd name="connsiteY60" fmla="*/ 170879 h 480155"/>
                <a:gd name="connsiteX61" fmla="*/ 187642 w 480155"/>
                <a:gd name="connsiteY61" fmla="*/ 170688 h 480155"/>
                <a:gd name="connsiteX62" fmla="*/ 86677 w 480155"/>
                <a:gd name="connsiteY62" fmla="*/ 121825 h 480155"/>
                <a:gd name="connsiteX63" fmla="*/ 78867 w 480155"/>
                <a:gd name="connsiteY63" fmla="*/ 115157 h 480155"/>
                <a:gd name="connsiteX64" fmla="*/ 82582 w 480155"/>
                <a:gd name="connsiteY64" fmla="*/ 107156 h 480155"/>
                <a:gd name="connsiteX65" fmla="*/ 270129 w 480155"/>
                <a:gd name="connsiteY65" fmla="*/ 38576 h 480155"/>
                <a:gd name="connsiteX66" fmla="*/ 278511 w 480155"/>
                <a:gd name="connsiteY66" fmla="*/ 37909 h 480155"/>
                <a:gd name="connsiteX67" fmla="*/ 396716 w 480155"/>
                <a:gd name="connsiteY67" fmla="*/ 106299 h 480155"/>
                <a:gd name="connsiteX68" fmla="*/ 400526 w 480155"/>
                <a:gd name="connsiteY68" fmla="*/ 113443 h 480155"/>
                <a:gd name="connsiteX69" fmla="*/ 400526 w 480155"/>
                <a:gd name="connsiteY69" fmla="*/ 114300 h 480155"/>
                <a:gd name="connsiteX70" fmla="*/ 392811 w 480155"/>
                <a:gd name="connsiteY70" fmla="*/ 120968 h 480155"/>
                <a:gd name="connsiteX71" fmla="*/ 291846 w 480155"/>
                <a:gd name="connsiteY71" fmla="*/ 169831 h 480155"/>
                <a:gd name="connsiteX72" fmla="*/ 281273 w 480155"/>
                <a:gd name="connsiteY72" fmla="*/ 170117 h 480155"/>
                <a:gd name="connsiteX73" fmla="*/ 276130 w 480155"/>
                <a:gd name="connsiteY73" fmla="*/ 160782 h 480155"/>
                <a:gd name="connsiteX74" fmla="*/ 267938 w 480155"/>
                <a:gd name="connsiteY74" fmla="*/ 48863 h 480155"/>
                <a:gd name="connsiteX75" fmla="*/ 270224 w 480155"/>
                <a:gd name="connsiteY75" fmla="*/ 38576 h 480155"/>
                <a:gd name="connsiteX76" fmla="*/ 240030 w 480155"/>
                <a:gd name="connsiteY76" fmla="*/ 0 h 480155"/>
                <a:gd name="connsiteX77" fmla="*/ 0 w 480155"/>
                <a:gd name="connsiteY77" fmla="*/ 240030 h 480155"/>
                <a:gd name="connsiteX78" fmla="*/ 240030 w 480155"/>
                <a:gd name="connsiteY78" fmla="*/ 480155 h 480155"/>
                <a:gd name="connsiteX79" fmla="*/ 480155 w 480155"/>
                <a:gd name="connsiteY79" fmla="*/ 240030 h 480155"/>
                <a:gd name="connsiteX80" fmla="*/ 240030 w 480155"/>
                <a:gd name="connsiteY80" fmla="*/ 0 h 48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80155" h="480155">
                  <a:moveTo>
                    <a:pt x="430911" y="166307"/>
                  </a:moveTo>
                  <a:cubicBezTo>
                    <a:pt x="433673" y="167259"/>
                    <a:pt x="434721" y="170212"/>
                    <a:pt x="435578" y="173165"/>
                  </a:cubicBezTo>
                  <a:cubicBezTo>
                    <a:pt x="449770" y="220885"/>
                    <a:pt x="449770" y="261652"/>
                    <a:pt x="435578" y="309753"/>
                  </a:cubicBezTo>
                  <a:cubicBezTo>
                    <a:pt x="434435" y="313849"/>
                    <a:pt x="432721" y="316135"/>
                    <a:pt x="430530" y="317087"/>
                  </a:cubicBezTo>
                  <a:cubicBezTo>
                    <a:pt x="427387" y="318040"/>
                    <a:pt x="423863" y="315754"/>
                    <a:pt x="421005" y="313658"/>
                  </a:cubicBezTo>
                  <a:lnTo>
                    <a:pt x="328136" y="250603"/>
                  </a:lnTo>
                  <a:cubicBezTo>
                    <a:pt x="324612" y="248222"/>
                    <a:pt x="322517" y="244983"/>
                    <a:pt x="322517" y="241554"/>
                  </a:cubicBezTo>
                  <a:cubicBezTo>
                    <a:pt x="322517" y="238125"/>
                    <a:pt x="324517" y="234887"/>
                    <a:pt x="328136" y="232410"/>
                  </a:cubicBezTo>
                  <a:lnTo>
                    <a:pt x="421005" y="169450"/>
                  </a:lnTo>
                  <a:cubicBezTo>
                    <a:pt x="425196" y="166402"/>
                    <a:pt x="428434" y="165449"/>
                    <a:pt x="430911" y="166307"/>
                  </a:cubicBezTo>
                  <a:moveTo>
                    <a:pt x="396907" y="376619"/>
                  </a:moveTo>
                  <a:cubicBezTo>
                    <a:pt x="362521" y="412813"/>
                    <a:pt x="327279" y="433197"/>
                    <a:pt x="278701" y="444913"/>
                  </a:cubicBezTo>
                  <a:cubicBezTo>
                    <a:pt x="274606" y="445961"/>
                    <a:pt x="271748" y="445580"/>
                    <a:pt x="269938" y="444151"/>
                  </a:cubicBezTo>
                  <a:cubicBezTo>
                    <a:pt x="267367" y="441960"/>
                    <a:pt x="267748" y="437769"/>
                    <a:pt x="268034" y="434054"/>
                  </a:cubicBezTo>
                  <a:lnTo>
                    <a:pt x="276034" y="322136"/>
                  </a:lnTo>
                  <a:cubicBezTo>
                    <a:pt x="276511" y="317754"/>
                    <a:pt x="278225" y="314516"/>
                    <a:pt x="281368" y="312706"/>
                  </a:cubicBezTo>
                  <a:cubicBezTo>
                    <a:pt x="284321" y="311087"/>
                    <a:pt x="288131" y="311182"/>
                    <a:pt x="291941" y="312992"/>
                  </a:cubicBezTo>
                  <a:lnTo>
                    <a:pt x="393001" y="361950"/>
                  </a:lnTo>
                  <a:cubicBezTo>
                    <a:pt x="397669" y="364236"/>
                    <a:pt x="400240" y="366522"/>
                    <a:pt x="400717" y="369094"/>
                  </a:cubicBezTo>
                  <a:cubicBezTo>
                    <a:pt x="401193" y="371951"/>
                    <a:pt x="399193" y="374428"/>
                    <a:pt x="396907" y="376714"/>
                  </a:cubicBezTo>
                  <a:moveTo>
                    <a:pt x="239744" y="306038"/>
                  </a:moveTo>
                  <a:cubicBezTo>
                    <a:pt x="203549" y="306038"/>
                    <a:pt x="174212" y="276606"/>
                    <a:pt x="174212" y="240506"/>
                  </a:cubicBezTo>
                  <a:cubicBezTo>
                    <a:pt x="174212" y="218408"/>
                    <a:pt x="185261" y="197930"/>
                    <a:pt x="203740" y="185738"/>
                  </a:cubicBezTo>
                  <a:cubicBezTo>
                    <a:pt x="209836" y="181642"/>
                    <a:pt x="218027" y="183452"/>
                    <a:pt x="222028" y="189452"/>
                  </a:cubicBezTo>
                  <a:cubicBezTo>
                    <a:pt x="226028" y="195548"/>
                    <a:pt x="224409" y="203835"/>
                    <a:pt x="218313" y="207836"/>
                  </a:cubicBezTo>
                  <a:cubicBezTo>
                    <a:pt x="207264" y="215075"/>
                    <a:pt x="200692" y="227266"/>
                    <a:pt x="200692" y="240506"/>
                  </a:cubicBezTo>
                  <a:cubicBezTo>
                    <a:pt x="200692" y="262033"/>
                    <a:pt x="218218" y="279559"/>
                    <a:pt x="239744" y="279559"/>
                  </a:cubicBezTo>
                  <a:cubicBezTo>
                    <a:pt x="261271" y="279559"/>
                    <a:pt x="278892" y="262033"/>
                    <a:pt x="278892" y="240506"/>
                  </a:cubicBezTo>
                  <a:cubicBezTo>
                    <a:pt x="278892" y="227266"/>
                    <a:pt x="272320" y="215075"/>
                    <a:pt x="261271" y="207836"/>
                  </a:cubicBezTo>
                  <a:cubicBezTo>
                    <a:pt x="255175" y="203835"/>
                    <a:pt x="253555" y="195548"/>
                    <a:pt x="257556" y="189452"/>
                  </a:cubicBezTo>
                  <a:cubicBezTo>
                    <a:pt x="261556" y="183356"/>
                    <a:pt x="269843" y="181642"/>
                    <a:pt x="275844" y="185738"/>
                  </a:cubicBezTo>
                  <a:cubicBezTo>
                    <a:pt x="294322" y="197930"/>
                    <a:pt x="305371" y="218408"/>
                    <a:pt x="305371" y="240506"/>
                  </a:cubicBezTo>
                  <a:cubicBezTo>
                    <a:pt x="305371" y="276701"/>
                    <a:pt x="275939" y="306038"/>
                    <a:pt x="239744" y="306038"/>
                  </a:cubicBezTo>
                  <a:moveTo>
                    <a:pt x="210979" y="445770"/>
                  </a:moveTo>
                  <a:cubicBezTo>
                    <a:pt x="208693" y="447580"/>
                    <a:pt x="205645" y="447008"/>
                    <a:pt x="202597" y="446246"/>
                  </a:cubicBezTo>
                  <a:cubicBezTo>
                    <a:pt x="154400" y="434721"/>
                    <a:pt x="118967" y="414338"/>
                    <a:pt x="84392" y="377952"/>
                  </a:cubicBezTo>
                  <a:cubicBezTo>
                    <a:pt x="81915" y="375380"/>
                    <a:pt x="80677" y="373094"/>
                    <a:pt x="80677" y="370999"/>
                  </a:cubicBezTo>
                  <a:cubicBezTo>
                    <a:pt x="80677" y="370618"/>
                    <a:pt x="80677" y="370427"/>
                    <a:pt x="80677" y="369951"/>
                  </a:cubicBezTo>
                  <a:cubicBezTo>
                    <a:pt x="81153" y="366808"/>
                    <a:pt x="85058" y="364903"/>
                    <a:pt x="88297" y="363379"/>
                  </a:cubicBezTo>
                  <a:lnTo>
                    <a:pt x="189262" y="314325"/>
                  </a:lnTo>
                  <a:cubicBezTo>
                    <a:pt x="193167" y="312515"/>
                    <a:pt x="196977" y="312420"/>
                    <a:pt x="200025" y="314135"/>
                  </a:cubicBezTo>
                  <a:cubicBezTo>
                    <a:pt x="202978" y="315849"/>
                    <a:pt x="204788" y="319088"/>
                    <a:pt x="205073" y="323374"/>
                  </a:cubicBezTo>
                  <a:lnTo>
                    <a:pt x="213265" y="435483"/>
                  </a:lnTo>
                  <a:cubicBezTo>
                    <a:pt x="213550" y="440817"/>
                    <a:pt x="212788" y="444056"/>
                    <a:pt x="210884" y="445675"/>
                  </a:cubicBezTo>
                  <a:moveTo>
                    <a:pt x="58579" y="314325"/>
                  </a:moveTo>
                  <a:cubicBezTo>
                    <a:pt x="54197" y="317278"/>
                    <a:pt x="50959" y="318421"/>
                    <a:pt x="48482" y="317468"/>
                  </a:cubicBezTo>
                  <a:cubicBezTo>
                    <a:pt x="45720" y="316516"/>
                    <a:pt x="44863" y="313468"/>
                    <a:pt x="43910" y="310515"/>
                  </a:cubicBezTo>
                  <a:cubicBezTo>
                    <a:pt x="29623" y="262890"/>
                    <a:pt x="29623" y="222028"/>
                    <a:pt x="43720" y="173927"/>
                  </a:cubicBezTo>
                  <a:cubicBezTo>
                    <a:pt x="44958" y="169831"/>
                    <a:pt x="46672" y="167545"/>
                    <a:pt x="48863" y="166783"/>
                  </a:cubicBezTo>
                  <a:cubicBezTo>
                    <a:pt x="52102" y="165640"/>
                    <a:pt x="55435" y="168021"/>
                    <a:pt x="58483" y="170021"/>
                  </a:cubicBezTo>
                  <a:lnTo>
                    <a:pt x="151257" y="233172"/>
                  </a:lnTo>
                  <a:cubicBezTo>
                    <a:pt x="154781" y="235458"/>
                    <a:pt x="156781" y="238697"/>
                    <a:pt x="156781" y="242221"/>
                  </a:cubicBezTo>
                  <a:cubicBezTo>
                    <a:pt x="156781" y="245745"/>
                    <a:pt x="154781" y="248793"/>
                    <a:pt x="151352" y="251269"/>
                  </a:cubicBezTo>
                  <a:lnTo>
                    <a:pt x="58388" y="314230"/>
                  </a:lnTo>
                  <a:close/>
                  <a:moveTo>
                    <a:pt x="82582" y="106966"/>
                  </a:moveTo>
                  <a:lnTo>
                    <a:pt x="82582" y="106966"/>
                  </a:lnTo>
                  <a:cubicBezTo>
                    <a:pt x="117157" y="70676"/>
                    <a:pt x="152495" y="50197"/>
                    <a:pt x="200787" y="38671"/>
                  </a:cubicBezTo>
                  <a:cubicBezTo>
                    <a:pt x="203740" y="38005"/>
                    <a:pt x="206978" y="37433"/>
                    <a:pt x="209074" y="39338"/>
                  </a:cubicBezTo>
                  <a:cubicBezTo>
                    <a:pt x="211169" y="40957"/>
                    <a:pt x="211836" y="44196"/>
                    <a:pt x="211455" y="49625"/>
                  </a:cubicBezTo>
                  <a:lnTo>
                    <a:pt x="203263" y="161544"/>
                  </a:lnTo>
                  <a:cubicBezTo>
                    <a:pt x="202978" y="165830"/>
                    <a:pt x="201263" y="169259"/>
                    <a:pt x="198215" y="170879"/>
                  </a:cubicBezTo>
                  <a:cubicBezTo>
                    <a:pt x="195263" y="172593"/>
                    <a:pt x="191452" y="172593"/>
                    <a:pt x="187642" y="170688"/>
                  </a:cubicBezTo>
                  <a:lnTo>
                    <a:pt x="86677" y="121825"/>
                  </a:lnTo>
                  <a:cubicBezTo>
                    <a:pt x="83344" y="120206"/>
                    <a:pt x="79534" y="118491"/>
                    <a:pt x="78867" y="115157"/>
                  </a:cubicBezTo>
                  <a:cubicBezTo>
                    <a:pt x="78581" y="112871"/>
                    <a:pt x="79629" y="110204"/>
                    <a:pt x="82582" y="107156"/>
                  </a:cubicBezTo>
                  <a:moveTo>
                    <a:pt x="270129" y="38576"/>
                  </a:moveTo>
                  <a:cubicBezTo>
                    <a:pt x="272415" y="36671"/>
                    <a:pt x="275558" y="37338"/>
                    <a:pt x="278511" y="37909"/>
                  </a:cubicBezTo>
                  <a:cubicBezTo>
                    <a:pt x="326707" y="49625"/>
                    <a:pt x="362140" y="69914"/>
                    <a:pt x="396716" y="106299"/>
                  </a:cubicBezTo>
                  <a:cubicBezTo>
                    <a:pt x="399193" y="108871"/>
                    <a:pt x="400526" y="111252"/>
                    <a:pt x="400526" y="113443"/>
                  </a:cubicBezTo>
                  <a:cubicBezTo>
                    <a:pt x="400526" y="113633"/>
                    <a:pt x="400526" y="114014"/>
                    <a:pt x="400526" y="114300"/>
                  </a:cubicBezTo>
                  <a:cubicBezTo>
                    <a:pt x="399764" y="117634"/>
                    <a:pt x="396049" y="119348"/>
                    <a:pt x="392811" y="120968"/>
                  </a:cubicBezTo>
                  <a:lnTo>
                    <a:pt x="291846" y="169831"/>
                  </a:lnTo>
                  <a:cubicBezTo>
                    <a:pt x="287845" y="171736"/>
                    <a:pt x="284131" y="171926"/>
                    <a:pt x="281273" y="170117"/>
                  </a:cubicBezTo>
                  <a:cubicBezTo>
                    <a:pt x="278320" y="168402"/>
                    <a:pt x="276415" y="165068"/>
                    <a:pt x="276130" y="160782"/>
                  </a:cubicBezTo>
                  <a:lnTo>
                    <a:pt x="267938" y="48863"/>
                  </a:lnTo>
                  <a:cubicBezTo>
                    <a:pt x="267652" y="43529"/>
                    <a:pt x="268319" y="40195"/>
                    <a:pt x="270224" y="38576"/>
                  </a:cubicBezTo>
                  <a:moveTo>
                    <a:pt x="240030" y="0"/>
                  </a:moveTo>
                  <a:cubicBezTo>
                    <a:pt x="107728" y="0"/>
                    <a:pt x="0" y="107728"/>
                    <a:pt x="0" y="240030"/>
                  </a:cubicBezTo>
                  <a:cubicBezTo>
                    <a:pt x="0" y="372332"/>
                    <a:pt x="107728" y="480155"/>
                    <a:pt x="240030" y="480155"/>
                  </a:cubicBezTo>
                  <a:cubicBezTo>
                    <a:pt x="372332" y="480155"/>
                    <a:pt x="480155" y="372428"/>
                    <a:pt x="480155" y="240030"/>
                  </a:cubicBezTo>
                  <a:cubicBezTo>
                    <a:pt x="480155" y="107632"/>
                    <a:pt x="372427" y="0"/>
                    <a:pt x="240030" y="0"/>
                  </a:cubicBezTo>
                </a:path>
              </a:pathLst>
            </a:custGeom>
            <a:solidFill>
              <a:srgbClr val="F4A51D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58372DF-BA8E-93FC-D95F-EAC2D6069D25}"/>
              </a:ext>
            </a:extLst>
          </p:cNvPr>
          <p:cNvSpPr/>
          <p:nvPr/>
        </p:nvSpPr>
        <p:spPr>
          <a:xfrm>
            <a:off x="1714043" y="10293500"/>
            <a:ext cx="1011082" cy="320697"/>
          </a:xfrm>
          <a:custGeom>
            <a:avLst/>
            <a:gdLst>
              <a:gd name="connsiteX0" fmla="*/ 910209 w 1122224"/>
              <a:gd name="connsiteY0" fmla="*/ 77629 h 355949"/>
              <a:gd name="connsiteX1" fmla="*/ 856107 w 1122224"/>
              <a:gd name="connsiteY1" fmla="*/ 99822 h 355949"/>
              <a:gd name="connsiteX2" fmla="*/ 856107 w 1122224"/>
              <a:gd name="connsiteY2" fmla="*/ 86963 h 355949"/>
              <a:gd name="connsiteX3" fmla="*/ 848201 w 1122224"/>
              <a:gd name="connsiteY3" fmla="*/ 79153 h 355949"/>
              <a:gd name="connsiteX4" fmla="*/ 816674 w 1122224"/>
              <a:gd name="connsiteY4" fmla="*/ 79153 h 355949"/>
              <a:gd name="connsiteX5" fmla="*/ 808768 w 1122224"/>
              <a:gd name="connsiteY5" fmla="*/ 86963 h 355949"/>
              <a:gd name="connsiteX6" fmla="*/ 808768 w 1122224"/>
              <a:gd name="connsiteY6" fmla="*/ 277940 h 355949"/>
              <a:gd name="connsiteX7" fmla="*/ 816674 w 1122224"/>
              <a:gd name="connsiteY7" fmla="*/ 285750 h 355949"/>
              <a:gd name="connsiteX8" fmla="*/ 848201 w 1122224"/>
              <a:gd name="connsiteY8" fmla="*/ 285750 h 355949"/>
              <a:gd name="connsiteX9" fmla="*/ 856107 w 1122224"/>
              <a:gd name="connsiteY9" fmla="*/ 277940 h 355949"/>
              <a:gd name="connsiteX10" fmla="*/ 856107 w 1122224"/>
              <a:gd name="connsiteY10" fmla="*/ 145923 h 355949"/>
              <a:gd name="connsiteX11" fmla="*/ 911447 w 1122224"/>
              <a:gd name="connsiteY11" fmla="*/ 121158 h 355949"/>
              <a:gd name="connsiteX12" fmla="*/ 918591 w 1122224"/>
              <a:gd name="connsiteY12" fmla="*/ 113348 h 355949"/>
              <a:gd name="connsiteX13" fmla="*/ 918591 w 1122224"/>
              <a:gd name="connsiteY13" fmla="*/ 85344 h 355949"/>
              <a:gd name="connsiteX14" fmla="*/ 916115 w 1122224"/>
              <a:gd name="connsiteY14" fmla="*/ 79724 h 355949"/>
              <a:gd name="connsiteX15" fmla="*/ 910209 w 1122224"/>
              <a:gd name="connsiteY15" fmla="*/ 77533 h 355949"/>
              <a:gd name="connsiteX16" fmla="*/ 664178 w 1122224"/>
              <a:gd name="connsiteY16" fmla="*/ 196215 h 355949"/>
              <a:gd name="connsiteX17" fmla="*/ 636842 w 1122224"/>
              <a:gd name="connsiteY17" fmla="*/ 222694 h 355949"/>
              <a:gd name="connsiteX18" fmla="*/ 657892 w 1122224"/>
              <a:gd name="connsiteY18" fmla="*/ 249650 h 355949"/>
              <a:gd name="connsiteX19" fmla="*/ 709708 w 1122224"/>
              <a:gd name="connsiteY19" fmla="*/ 241363 h 355949"/>
              <a:gd name="connsiteX20" fmla="*/ 709708 w 1122224"/>
              <a:gd name="connsiteY20" fmla="*/ 193738 h 355949"/>
              <a:gd name="connsiteX21" fmla="*/ 664083 w 1122224"/>
              <a:gd name="connsiteY21" fmla="*/ 196120 h 355949"/>
              <a:gd name="connsiteX22" fmla="*/ 756952 w 1122224"/>
              <a:gd name="connsiteY22" fmla="*/ 144113 h 355949"/>
              <a:gd name="connsiteX23" fmla="*/ 756952 w 1122224"/>
              <a:gd name="connsiteY23" fmla="*/ 281083 h 355949"/>
              <a:gd name="connsiteX24" fmla="*/ 754285 w 1122224"/>
              <a:gd name="connsiteY24" fmla="*/ 286988 h 355949"/>
              <a:gd name="connsiteX25" fmla="*/ 748094 w 1122224"/>
              <a:gd name="connsiteY25" fmla="*/ 288893 h 355949"/>
              <a:gd name="connsiteX26" fmla="*/ 716852 w 1122224"/>
              <a:gd name="connsiteY26" fmla="*/ 275749 h 355949"/>
              <a:gd name="connsiteX27" fmla="*/ 649319 w 1122224"/>
              <a:gd name="connsiteY27" fmla="*/ 290227 h 355949"/>
              <a:gd name="connsiteX28" fmla="*/ 589312 w 1122224"/>
              <a:gd name="connsiteY28" fmla="*/ 224028 h 355949"/>
              <a:gd name="connsiteX29" fmla="*/ 658463 w 1122224"/>
              <a:gd name="connsiteY29" fmla="*/ 160973 h 355949"/>
              <a:gd name="connsiteX30" fmla="*/ 709803 w 1122224"/>
              <a:gd name="connsiteY30" fmla="*/ 156877 h 355949"/>
              <a:gd name="connsiteX31" fmla="*/ 709803 w 1122224"/>
              <a:gd name="connsiteY31" fmla="*/ 144399 h 355949"/>
              <a:gd name="connsiteX32" fmla="*/ 684086 w 1122224"/>
              <a:gd name="connsiteY32" fmla="*/ 119539 h 355949"/>
              <a:gd name="connsiteX33" fmla="*/ 612458 w 1122224"/>
              <a:gd name="connsiteY33" fmla="*/ 123730 h 355949"/>
              <a:gd name="connsiteX34" fmla="*/ 606552 w 1122224"/>
              <a:gd name="connsiteY34" fmla="*/ 121825 h 355949"/>
              <a:gd name="connsiteX35" fmla="*/ 603885 w 1122224"/>
              <a:gd name="connsiteY35" fmla="*/ 116300 h 355949"/>
              <a:gd name="connsiteX36" fmla="*/ 602933 w 1122224"/>
              <a:gd name="connsiteY36" fmla="*/ 90106 h 355949"/>
              <a:gd name="connsiteX37" fmla="*/ 609505 w 1122224"/>
              <a:gd name="connsiteY37" fmla="*/ 82010 h 355949"/>
              <a:gd name="connsiteX38" fmla="*/ 686753 w 1122224"/>
              <a:gd name="connsiteY38" fmla="*/ 74009 h 355949"/>
              <a:gd name="connsiteX39" fmla="*/ 757142 w 1122224"/>
              <a:gd name="connsiteY39" fmla="*/ 144018 h 355949"/>
              <a:gd name="connsiteX40" fmla="*/ 101441 w 1122224"/>
              <a:gd name="connsiteY40" fmla="*/ 45434 h 355949"/>
              <a:gd name="connsiteX41" fmla="*/ 84201 w 1122224"/>
              <a:gd name="connsiteY41" fmla="*/ 45434 h 355949"/>
              <a:gd name="connsiteX42" fmla="*/ 48387 w 1122224"/>
              <a:gd name="connsiteY42" fmla="*/ 48006 h 355949"/>
              <a:gd name="connsiteX43" fmla="*/ 48387 w 1122224"/>
              <a:gd name="connsiteY43" fmla="*/ 129635 h 355949"/>
              <a:gd name="connsiteX44" fmla="*/ 99251 w 1122224"/>
              <a:gd name="connsiteY44" fmla="*/ 130969 h 355949"/>
              <a:gd name="connsiteX45" fmla="*/ 149162 w 1122224"/>
              <a:gd name="connsiteY45" fmla="*/ 88392 h 355949"/>
              <a:gd name="connsiteX46" fmla="*/ 101537 w 1122224"/>
              <a:gd name="connsiteY46" fmla="*/ 45434 h 355949"/>
              <a:gd name="connsiteX47" fmla="*/ 200882 w 1122224"/>
              <a:gd name="connsiteY47" fmla="*/ 274701 h 355949"/>
              <a:gd name="connsiteX48" fmla="*/ 200311 w 1122224"/>
              <a:gd name="connsiteY48" fmla="*/ 282131 h 355949"/>
              <a:gd name="connsiteX49" fmla="*/ 193643 w 1122224"/>
              <a:gd name="connsiteY49" fmla="*/ 285655 h 355949"/>
              <a:gd name="connsiteX50" fmla="*/ 157067 w 1122224"/>
              <a:gd name="connsiteY50" fmla="*/ 285655 h 355949"/>
              <a:gd name="connsiteX51" fmla="*/ 149924 w 1122224"/>
              <a:gd name="connsiteY51" fmla="*/ 280987 h 355949"/>
              <a:gd name="connsiteX52" fmla="*/ 102965 w 1122224"/>
              <a:gd name="connsiteY52" fmla="*/ 175451 h 355949"/>
              <a:gd name="connsiteX53" fmla="*/ 48387 w 1122224"/>
              <a:gd name="connsiteY53" fmla="*/ 173260 h 355949"/>
              <a:gd name="connsiteX54" fmla="*/ 48387 w 1122224"/>
              <a:gd name="connsiteY54" fmla="*/ 277844 h 355949"/>
              <a:gd name="connsiteX55" fmla="*/ 40577 w 1122224"/>
              <a:gd name="connsiteY55" fmla="*/ 285655 h 355949"/>
              <a:gd name="connsiteX56" fmla="*/ 7906 w 1122224"/>
              <a:gd name="connsiteY56" fmla="*/ 285655 h 355949"/>
              <a:gd name="connsiteX57" fmla="*/ 0 w 1122224"/>
              <a:gd name="connsiteY57" fmla="*/ 277844 h 355949"/>
              <a:gd name="connsiteX58" fmla="*/ 0 w 1122224"/>
              <a:gd name="connsiteY58" fmla="*/ 13049 h 355949"/>
              <a:gd name="connsiteX59" fmla="*/ 7049 w 1122224"/>
              <a:gd name="connsiteY59" fmla="*/ 5239 h 355949"/>
              <a:gd name="connsiteX60" fmla="*/ 95155 w 1122224"/>
              <a:gd name="connsiteY60" fmla="*/ 0 h 355949"/>
              <a:gd name="connsiteX61" fmla="*/ 101727 w 1122224"/>
              <a:gd name="connsiteY61" fmla="*/ 0 h 355949"/>
              <a:gd name="connsiteX62" fmla="*/ 199263 w 1122224"/>
              <a:gd name="connsiteY62" fmla="*/ 87535 h 355949"/>
              <a:gd name="connsiteX63" fmla="*/ 150686 w 1122224"/>
              <a:gd name="connsiteY63" fmla="*/ 161163 h 355949"/>
              <a:gd name="connsiteX64" fmla="*/ 200978 w 1122224"/>
              <a:gd name="connsiteY64" fmla="*/ 274701 h 355949"/>
              <a:gd name="connsiteX65" fmla="*/ 1120426 w 1122224"/>
              <a:gd name="connsiteY65" fmla="*/ 82010 h 355949"/>
              <a:gd name="connsiteX66" fmla="*/ 1114330 w 1122224"/>
              <a:gd name="connsiteY66" fmla="*/ 78962 h 355949"/>
              <a:gd name="connsiteX67" fmla="*/ 1083659 w 1122224"/>
              <a:gd name="connsiteY67" fmla="*/ 78962 h 355949"/>
              <a:gd name="connsiteX68" fmla="*/ 1076135 w 1122224"/>
              <a:gd name="connsiteY68" fmla="*/ 84773 h 355949"/>
              <a:gd name="connsiteX69" fmla="*/ 1035082 w 1122224"/>
              <a:gd name="connsiteY69" fmla="*/ 239649 h 355949"/>
              <a:gd name="connsiteX70" fmla="*/ 1031843 w 1122224"/>
              <a:gd name="connsiteY70" fmla="*/ 239649 h 355949"/>
              <a:gd name="connsiteX71" fmla="*/ 990790 w 1122224"/>
              <a:gd name="connsiteY71" fmla="*/ 84773 h 355949"/>
              <a:gd name="connsiteX72" fmla="*/ 983171 w 1122224"/>
              <a:gd name="connsiteY72" fmla="*/ 78962 h 355949"/>
              <a:gd name="connsiteX73" fmla="*/ 952595 w 1122224"/>
              <a:gd name="connsiteY73" fmla="*/ 78962 h 355949"/>
              <a:gd name="connsiteX74" fmla="*/ 946309 w 1122224"/>
              <a:gd name="connsiteY74" fmla="*/ 82010 h 355949"/>
              <a:gd name="connsiteX75" fmla="*/ 944975 w 1122224"/>
              <a:gd name="connsiteY75" fmla="*/ 88773 h 355949"/>
              <a:gd name="connsiteX76" fmla="*/ 990219 w 1122224"/>
              <a:gd name="connsiteY76" fmla="*/ 262414 h 355949"/>
              <a:gd name="connsiteX77" fmla="*/ 1016222 w 1122224"/>
              <a:gd name="connsiteY77" fmla="*/ 285560 h 355949"/>
              <a:gd name="connsiteX78" fmla="*/ 1024985 w 1122224"/>
              <a:gd name="connsiteY78" fmla="*/ 285560 h 355949"/>
              <a:gd name="connsiteX79" fmla="*/ 1022604 w 1122224"/>
              <a:gd name="connsiteY79" fmla="*/ 294227 h 355949"/>
              <a:gd name="connsiteX80" fmla="*/ 1022223 w 1122224"/>
              <a:gd name="connsiteY80" fmla="*/ 295561 h 355949"/>
              <a:gd name="connsiteX81" fmla="*/ 993648 w 1122224"/>
              <a:gd name="connsiteY81" fmla="*/ 315659 h 355949"/>
              <a:gd name="connsiteX82" fmla="*/ 954596 w 1122224"/>
              <a:gd name="connsiteY82" fmla="*/ 313277 h 355949"/>
              <a:gd name="connsiteX83" fmla="*/ 948690 w 1122224"/>
              <a:gd name="connsiteY83" fmla="*/ 315468 h 355949"/>
              <a:gd name="connsiteX84" fmla="*/ 946309 w 1122224"/>
              <a:gd name="connsiteY84" fmla="*/ 321374 h 355949"/>
              <a:gd name="connsiteX85" fmla="*/ 947261 w 1122224"/>
              <a:gd name="connsiteY85" fmla="*/ 341852 h 355949"/>
              <a:gd name="connsiteX86" fmla="*/ 953167 w 1122224"/>
              <a:gd name="connsiteY86" fmla="*/ 349091 h 355949"/>
              <a:gd name="connsiteX87" fmla="*/ 1004888 w 1122224"/>
              <a:gd name="connsiteY87" fmla="*/ 355949 h 355949"/>
              <a:gd name="connsiteX88" fmla="*/ 1007364 w 1122224"/>
              <a:gd name="connsiteY88" fmla="*/ 355949 h 355949"/>
              <a:gd name="connsiteX89" fmla="*/ 1066991 w 1122224"/>
              <a:gd name="connsiteY89" fmla="*/ 299276 h 355949"/>
              <a:gd name="connsiteX90" fmla="*/ 1104043 w 1122224"/>
              <a:gd name="connsiteY90" fmla="*/ 157258 h 355949"/>
              <a:gd name="connsiteX91" fmla="*/ 1116044 w 1122224"/>
              <a:gd name="connsiteY91" fmla="*/ 111157 h 355949"/>
              <a:gd name="connsiteX92" fmla="*/ 1121950 w 1122224"/>
              <a:gd name="connsiteY92" fmla="*/ 88582 h 355949"/>
              <a:gd name="connsiteX93" fmla="*/ 1120521 w 1122224"/>
              <a:gd name="connsiteY93" fmla="*/ 81820 h 355949"/>
              <a:gd name="connsiteX94" fmla="*/ 367665 w 1122224"/>
              <a:gd name="connsiteY94" fmla="*/ 181070 h 355949"/>
              <a:gd name="connsiteX95" fmla="*/ 322993 w 1122224"/>
              <a:gd name="connsiteY95" fmla="*/ 116872 h 355949"/>
              <a:gd name="connsiteX96" fmla="*/ 277844 w 1122224"/>
              <a:gd name="connsiteY96" fmla="*/ 181070 h 355949"/>
              <a:gd name="connsiteX97" fmla="*/ 322993 w 1122224"/>
              <a:gd name="connsiteY97" fmla="*/ 247269 h 355949"/>
              <a:gd name="connsiteX98" fmla="*/ 367665 w 1122224"/>
              <a:gd name="connsiteY98" fmla="*/ 181070 h 355949"/>
              <a:gd name="connsiteX99" fmla="*/ 415671 w 1122224"/>
              <a:gd name="connsiteY99" fmla="*/ 181070 h 355949"/>
              <a:gd name="connsiteX100" fmla="*/ 322993 w 1122224"/>
              <a:gd name="connsiteY100" fmla="*/ 289941 h 355949"/>
              <a:gd name="connsiteX101" fmla="*/ 229838 w 1122224"/>
              <a:gd name="connsiteY101" fmla="*/ 181070 h 355949"/>
              <a:gd name="connsiteX102" fmla="*/ 322993 w 1122224"/>
              <a:gd name="connsiteY102" fmla="*/ 73819 h 355949"/>
              <a:gd name="connsiteX103" fmla="*/ 415671 w 1122224"/>
              <a:gd name="connsiteY103" fmla="*/ 181070 h 355949"/>
              <a:gd name="connsiteX104" fmla="*/ 564642 w 1122224"/>
              <a:gd name="connsiteY104" fmla="*/ 251841 h 355949"/>
              <a:gd name="connsiteX105" fmla="*/ 565976 w 1122224"/>
              <a:gd name="connsiteY105" fmla="*/ 277844 h 355949"/>
              <a:gd name="connsiteX106" fmla="*/ 559594 w 1122224"/>
              <a:gd name="connsiteY106" fmla="*/ 285941 h 355949"/>
              <a:gd name="connsiteX107" fmla="*/ 524066 w 1122224"/>
              <a:gd name="connsiteY107" fmla="*/ 290417 h 355949"/>
              <a:gd name="connsiteX108" fmla="*/ 461963 w 1122224"/>
              <a:gd name="connsiteY108" fmla="*/ 212598 h 355949"/>
              <a:gd name="connsiteX109" fmla="*/ 461963 w 1122224"/>
              <a:gd name="connsiteY109" fmla="*/ 121444 h 355949"/>
              <a:gd name="connsiteX110" fmla="*/ 443675 w 1122224"/>
              <a:gd name="connsiteY110" fmla="*/ 121444 h 355949"/>
              <a:gd name="connsiteX111" fmla="*/ 435864 w 1122224"/>
              <a:gd name="connsiteY111" fmla="*/ 113538 h 355949"/>
              <a:gd name="connsiteX112" fmla="*/ 435864 w 1122224"/>
              <a:gd name="connsiteY112" fmla="*/ 86582 h 355949"/>
              <a:gd name="connsiteX113" fmla="*/ 443675 w 1122224"/>
              <a:gd name="connsiteY113" fmla="*/ 78772 h 355949"/>
              <a:gd name="connsiteX114" fmla="*/ 461963 w 1122224"/>
              <a:gd name="connsiteY114" fmla="*/ 78772 h 355949"/>
              <a:gd name="connsiteX115" fmla="*/ 461963 w 1122224"/>
              <a:gd name="connsiteY115" fmla="*/ 46768 h 355949"/>
              <a:gd name="connsiteX116" fmla="*/ 467963 w 1122224"/>
              <a:gd name="connsiteY116" fmla="*/ 39148 h 355949"/>
              <a:gd name="connsiteX117" fmla="*/ 499491 w 1122224"/>
              <a:gd name="connsiteY117" fmla="*/ 31432 h 355949"/>
              <a:gd name="connsiteX118" fmla="*/ 506159 w 1122224"/>
              <a:gd name="connsiteY118" fmla="*/ 32861 h 355949"/>
              <a:gd name="connsiteX119" fmla="*/ 509207 w 1122224"/>
              <a:gd name="connsiteY119" fmla="*/ 39053 h 355949"/>
              <a:gd name="connsiteX120" fmla="*/ 509207 w 1122224"/>
              <a:gd name="connsiteY120" fmla="*/ 78772 h 355949"/>
              <a:gd name="connsiteX121" fmla="*/ 557308 w 1122224"/>
              <a:gd name="connsiteY121" fmla="*/ 78772 h 355949"/>
              <a:gd name="connsiteX122" fmla="*/ 565118 w 1122224"/>
              <a:gd name="connsiteY122" fmla="*/ 86582 h 355949"/>
              <a:gd name="connsiteX123" fmla="*/ 565118 w 1122224"/>
              <a:gd name="connsiteY123" fmla="*/ 113538 h 355949"/>
              <a:gd name="connsiteX124" fmla="*/ 557308 w 1122224"/>
              <a:gd name="connsiteY124" fmla="*/ 121444 h 355949"/>
              <a:gd name="connsiteX125" fmla="*/ 509207 w 1122224"/>
              <a:gd name="connsiteY125" fmla="*/ 121444 h 355949"/>
              <a:gd name="connsiteX126" fmla="*/ 509207 w 1122224"/>
              <a:gd name="connsiteY126" fmla="*/ 205931 h 355949"/>
              <a:gd name="connsiteX127" fmla="*/ 530733 w 1122224"/>
              <a:gd name="connsiteY127" fmla="*/ 245269 h 355949"/>
              <a:gd name="connsiteX128" fmla="*/ 556451 w 1122224"/>
              <a:gd name="connsiteY128" fmla="*/ 244412 h 355949"/>
              <a:gd name="connsiteX129" fmla="*/ 564547 w 1122224"/>
              <a:gd name="connsiteY129" fmla="*/ 251841 h 35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122224" h="355949">
                <a:moveTo>
                  <a:pt x="910209" y="77629"/>
                </a:moveTo>
                <a:cubicBezTo>
                  <a:pt x="889349" y="78867"/>
                  <a:pt x="868871" y="90773"/>
                  <a:pt x="856107" y="99822"/>
                </a:cubicBezTo>
                <a:lnTo>
                  <a:pt x="856107" y="86963"/>
                </a:lnTo>
                <a:cubicBezTo>
                  <a:pt x="856107" y="82582"/>
                  <a:pt x="852583" y="79153"/>
                  <a:pt x="848201" y="79153"/>
                </a:cubicBezTo>
                <a:lnTo>
                  <a:pt x="816674" y="79153"/>
                </a:lnTo>
                <a:cubicBezTo>
                  <a:pt x="812292" y="79153"/>
                  <a:pt x="808768" y="82677"/>
                  <a:pt x="808768" y="86963"/>
                </a:cubicBezTo>
                <a:lnTo>
                  <a:pt x="808768" y="277940"/>
                </a:lnTo>
                <a:cubicBezTo>
                  <a:pt x="808768" y="282321"/>
                  <a:pt x="812292" y="285750"/>
                  <a:pt x="816674" y="285750"/>
                </a:cubicBezTo>
                <a:lnTo>
                  <a:pt x="848201" y="285750"/>
                </a:lnTo>
                <a:cubicBezTo>
                  <a:pt x="852583" y="285750"/>
                  <a:pt x="856107" y="282321"/>
                  <a:pt x="856107" y="277940"/>
                </a:cubicBezTo>
                <a:lnTo>
                  <a:pt x="856107" y="145923"/>
                </a:lnTo>
                <a:cubicBezTo>
                  <a:pt x="863156" y="140017"/>
                  <a:pt x="885254" y="123444"/>
                  <a:pt x="911447" y="121158"/>
                </a:cubicBezTo>
                <a:cubicBezTo>
                  <a:pt x="915448" y="120777"/>
                  <a:pt x="918591" y="117443"/>
                  <a:pt x="918591" y="113348"/>
                </a:cubicBezTo>
                <a:lnTo>
                  <a:pt x="918591" y="85344"/>
                </a:lnTo>
                <a:cubicBezTo>
                  <a:pt x="918591" y="83153"/>
                  <a:pt x="917734" y="81153"/>
                  <a:pt x="916115" y="79724"/>
                </a:cubicBezTo>
                <a:cubicBezTo>
                  <a:pt x="914590" y="78200"/>
                  <a:pt x="912400" y="77438"/>
                  <a:pt x="910209" y="77533"/>
                </a:cubicBezTo>
                <a:moveTo>
                  <a:pt x="664178" y="196215"/>
                </a:moveTo>
                <a:cubicBezTo>
                  <a:pt x="645605" y="197930"/>
                  <a:pt x="636842" y="206407"/>
                  <a:pt x="636842" y="222694"/>
                </a:cubicBezTo>
                <a:cubicBezTo>
                  <a:pt x="636842" y="232791"/>
                  <a:pt x="639604" y="249650"/>
                  <a:pt x="657892" y="249650"/>
                </a:cubicBezTo>
                <a:cubicBezTo>
                  <a:pt x="679704" y="249650"/>
                  <a:pt x="709327" y="241459"/>
                  <a:pt x="709708" y="241363"/>
                </a:cubicBezTo>
                <a:lnTo>
                  <a:pt x="709708" y="193738"/>
                </a:lnTo>
                <a:lnTo>
                  <a:pt x="664083" y="196120"/>
                </a:lnTo>
                <a:close/>
                <a:moveTo>
                  <a:pt x="756952" y="144113"/>
                </a:moveTo>
                <a:lnTo>
                  <a:pt x="756952" y="281083"/>
                </a:lnTo>
                <a:cubicBezTo>
                  <a:pt x="756952" y="283369"/>
                  <a:pt x="755999" y="285560"/>
                  <a:pt x="754285" y="286988"/>
                </a:cubicBezTo>
                <a:cubicBezTo>
                  <a:pt x="752570" y="288512"/>
                  <a:pt x="750284" y="289179"/>
                  <a:pt x="748094" y="288893"/>
                </a:cubicBezTo>
                <a:cubicBezTo>
                  <a:pt x="732092" y="286607"/>
                  <a:pt x="724472" y="281654"/>
                  <a:pt x="716852" y="275749"/>
                </a:cubicBezTo>
                <a:cubicBezTo>
                  <a:pt x="716471" y="275844"/>
                  <a:pt x="681038" y="290227"/>
                  <a:pt x="649319" y="290227"/>
                </a:cubicBezTo>
                <a:cubicBezTo>
                  <a:pt x="611219" y="290227"/>
                  <a:pt x="589312" y="266129"/>
                  <a:pt x="589312" y="224028"/>
                </a:cubicBezTo>
                <a:cubicBezTo>
                  <a:pt x="589312" y="181928"/>
                  <a:pt x="609314" y="164687"/>
                  <a:pt x="658463" y="160973"/>
                </a:cubicBezTo>
                <a:lnTo>
                  <a:pt x="709803" y="156877"/>
                </a:lnTo>
                <a:lnTo>
                  <a:pt x="709803" y="144399"/>
                </a:lnTo>
                <a:cubicBezTo>
                  <a:pt x="709803" y="128587"/>
                  <a:pt x="700373" y="119539"/>
                  <a:pt x="684086" y="119539"/>
                </a:cubicBezTo>
                <a:cubicBezTo>
                  <a:pt x="661607" y="119539"/>
                  <a:pt x="629507" y="122206"/>
                  <a:pt x="612458" y="123730"/>
                </a:cubicBezTo>
                <a:cubicBezTo>
                  <a:pt x="610267" y="123920"/>
                  <a:pt x="608171" y="123254"/>
                  <a:pt x="606552" y="121825"/>
                </a:cubicBezTo>
                <a:cubicBezTo>
                  <a:pt x="605028" y="120491"/>
                  <a:pt x="603980" y="118396"/>
                  <a:pt x="603885" y="116300"/>
                </a:cubicBezTo>
                <a:lnTo>
                  <a:pt x="602933" y="90106"/>
                </a:lnTo>
                <a:cubicBezTo>
                  <a:pt x="602742" y="86106"/>
                  <a:pt x="605600" y="82677"/>
                  <a:pt x="609505" y="82010"/>
                </a:cubicBezTo>
                <a:cubicBezTo>
                  <a:pt x="624840" y="79629"/>
                  <a:pt x="662940" y="74009"/>
                  <a:pt x="686753" y="74009"/>
                </a:cubicBezTo>
                <a:cubicBezTo>
                  <a:pt x="734759" y="74009"/>
                  <a:pt x="757142" y="96298"/>
                  <a:pt x="757142" y="144018"/>
                </a:cubicBezTo>
                <a:moveTo>
                  <a:pt x="101441" y="45434"/>
                </a:moveTo>
                <a:lnTo>
                  <a:pt x="84201" y="45434"/>
                </a:lnTo>
                <a:cubicBezTo>
                  <a:pt x="64960" y="45434"/>
                  <a:pt x="53912" y="46958"/>
                  <a:pt x="48387" y="48006"/>
                </a:cubicBezTo>
                <a:lnTo>
                  <a:pt x="48387" y="129635"/>
                </a:lnTo>
                <a:cubicBezTo>
                  <a:pt x="57626" y="130302"/>
                  <a:pt x="75343" y="131255"/>
                  <a:pt x="99251" y="130969"/>
                </a:cubicBezTo>
                <a:cubicBezTo>
                  <a:pt x="130016" y="130683"/>
                  <a:pt x="149162" y="114300"/>
                  <a:pt x="149162" y="88392"/>
                </a:cubicBezTo>
                <a:cubicBezTo>
                  <a:pt x="149162" y="67628"/>
                  <a:pt x="136684" y="45434"/>
                  <a:pt x="101537" y="45434"/>
                </a:cubicBezTo>
                <a:moveTo>
                  <a:pt x="200882" y="274701"/>
                </a:moveTo>
                <a:cubicBezTo>
                  <a:pt x="201930" y="277082"/>
                  <a:pt x="201644" y="279940"/>
                  <a:pt x="200311" y="282131"/>
                </a:cubicBezTo>
                <a:cubicBezTo>
                  <a:pt x="198787" y="284321"/>
                  <a:pt x="196310" y="285655"/>
                  <a:pt x="193643" y="285655"/>
                </a:cubicBezTo>
                <a:lnTo>
                  <a:pt x="157067" y="285655"/>
                </a:lnTo>
                <a:cubicBezTo>
                  <a:pt x="153924" y="285655"/>
                  <a:pt x="151067" y="283845"/>
                  <a:pt x="149924" y="280987"/>
                </a:cubicBezTo>
                <a:lnTo>
                  <a:pt x="102965" y="175451"/>
                </a:lnTo>
                <a:cubicBezTo>
                  <a:pt x="79629" y="175260"/>
                  <a:pt x="59341" y="174022"/>
                  <a:pt x="48387" y="173260"/>
                </a:cubicBezTo>
                <a:lnTo>
                  <a:pt x="48387" y="277844"/>
                </a:lnTo>
                <a:cubicBezTo>
                  <a:pt x="48387" y="282226"/>
                  <a:pt x="44863" y="285655"/>
                  <a:pt x="40577" y="285655"/>
                </a:cubicBezTo>
                <a:lnTo>
                  <a:pt x="7906" y="285655"/>
                </a:lnTo>
                <a:cubicBezTo>
                  <a:pt x="3524" y="285655"/>
                  <a:pt x="0" y="282226"/>
                  <a:pt x="0" y="277844"/>
                </a:cubicBezTo>
                <a:lnTo>
                  <a:pt x="0" y="13049"/>
                </a:lnTo>
                <a:cubicBezTo>
                  <a:pt x="0" y="9049"/>
                  <a:pt x="3048" y="5715"/>
                  <a:pt x="7049" y="5239"/>
                </a:cubicBezTo>
                <a:cubicBezTo>
                  <a:pt x="49054" y="476"/>
                  <a:pt x="82677" y="0"/>
                  <a:pt x="95155" y="0"/>
                </a:cubicBezTo>
                <a:cubicBezTo>
                  <a:pt x="99441" y="0"/>
                  <a:pt x="101727" y="0"/>
                  <a:pt x="101727" y="0"/>
                </a:cubicBezTo>
                <a:cubicBezTo>
                  <a:pt x="182404" y="0"/>
                  <a:pt x="199263" y="47625"/>
                  <a:pt x="199263" y="87535"/>
                </a:cubicBezTo>
                <a:cubicBezTo>
                  <a:pt x="199263" y="120872"/>
                  <a:pt x="183356" y="144971"/>
                  <a:pt x="150686" y="161163"/>
                </a:cubicBezTo>
                <a:lnTo>
                  <a:pt x="200978" y="274701"/>
                </a:lnTo>
                <a:close/>
                <a:moveTo>
                  <a:pt x="1120426" y="82010"/>
                </a:moveTo>
                <a:cubicBezTo>
                  <a:pt x="1118997" y="80105"/>
                  <a:pt x="1116711" y="78962"/>
                  <a:pt x="1114330" y="78962"/>
                </a:cubicBezTo>
                <a:lnTo>
                  <a:pt x="1083659" y="78962"/>
                </a:lnTo>
                <a:cubicBezTo>
                  <a:pt x="1080135" y="78962"/>
                  <a:pt x="1077087" y="81343"/>
                  <a:pt x="1076135" y="84773"/>
                </a:cubicBezTo>
                <a:lnTo>
                  <a:pt x="1035082" y="239649"/>
                </a:lnTo>
                <a:lnTo>
                  <a:pt x="1031843" y="239649"/>
                </a:lnTo>
                <a:lnTo>
                  <a:pt x="990790" y="84773"/>
                </a:lnTo>
                <a:cubicBezTo>
                  <a:pt x="989933" y="81343"/>
                  <a:pt x="986790" y="78962"/>
                  <a:pt x="983171" y="78962"/>
                </a:cubicBezTo>
                <a:lnTo>
                  <a:pt x="952595" y="78962"/>
                </a:lnTo>
                <a:cubicBezTo>
                  <a:pt x="950119" y="78962"/>
                  <a:pt x="947833" y="80105"/>
                  <a:pt x="946309" y="82010"/>
                </a:cubicBezTo>
                <a:cubicBezTo>
                  <a:pt x="944880" y="83915"/>
                  <a:pt x="944309" y="86487"/>
                  <a:pt x="944975" y="88773"/>
                </a:cubicBezTo>
                <a:lnTo>
                  <a:pt x="990219" y="262414"/>
                </a:lnTo>
                <a:cubicBezTo>
                  <a:pt x="992505" y="270986"/>
                  <a:pt x="1000411" y="285560"/>
                  <a:pt x="1016222" y="285560"/>
                </a:cubicBezTo>
                <a:lnTo>
                  <a:pt x="1024985" y="285560"/>
                </a:lnTo>
                <a:cubicBezTo>
                  <a:pt x="1024223" y="288512"/>
                  <a:pt x="1023461" y="291656"/>
                  <a:pt x="1022604" y="294227"/>
                </a:cubicBezTo>
                <a:lnTo>
                  <a:pt x="1022223" y="295561"/>
                </a:lnTo>
                <a:cubicBezTo>
                  <a:pt x="1019747" y="303562"/>
                  <a:pt x="1016032" y="315659"/>
                  <a:pt x="993648" y="315659"/>
                </a:cubicBezTo>
                <a:lnTo>
                  <a:pt x="954596" y="313277"/>
                </a:lnTo>
                <a:cubicBezTo>
                  <a:pt x="952310" y="313087"/>
                  <a:pt x="950214" y="313944"/>
                  <a:pt x="948690" y="315468"/>
                </a:cubicBezTo>
                <a:cubicBezTo>
                  <a:pt x="947071" y="316992"/>
                  <a:pt x="946214" y="319183"/>
                  <a:pt x="946309" y="321374"/>
                </a:cubicBezTo>
                <a:lnTo>
                  <a:pt x="947261" y="341852"/>
                </a:lnTo>
                <a:cubicBezTo>
                  <a:pt x="947357" y="345377"/>
                  <a:pt x="949833" y="348234"/>
                  <a:pt x="953167" y="349091"/>
                </a:cubicBezTo>
                <a:cubicBezTo>
                  <a:pt x="964692" y="351949"/>
                  <a:pt x="986695" y="355283"/>
                  <a:pt x="1004888" y="355949"/>
                </a:cubicBezTo>
                <a:cubicBezTo>
                  <a:pt x="1005745" y="355949"/>
                  <a:pt x="1006507" y="355949"/>
                  <a:pt x="1007364" y="355949"/>
                </a:cubicBezTo>
                <a:cubicBezTo>
                  <a:pt x="1036892" y="355949"/>
                  <a:pt x="1056894" y="336804"/>
                  <a:pt x="1066991" y="299276"/>
                </a:cubicBezTo>
                <a:cubicBezTo>
                  <a:pt x="1078706" y="255270"/>
                  <a:pt x="1093375" y="198596"/>
                  <a:pt x="1104043" y="157258"/>
                </a:cubicBezTo>
                <a:cubicBezTo>
                  <a:pt x="1108901" y="138684"/>
                  <a:pt x="1113092" y="122587"/>
                  <a:pt x="1116044" y="111157"/>
                </a:cubicBezTo>
                <a:lnTo>
                  <a:pt x="1121950" y="88582"/>
                </a:lnTo>
                <a:cubicBezTo>
                  <a:pt x="1122617" y="86201"/>
                  <a:pt x="1122045" y="83725"/>
                  <a:pt x="1120521" y="81820"/>
                </a:cubicBezTo>
                <a:moveTo>
                  <a:pt x="367665" y="181070"/>
                </a:moveTo>
                <a:cubicBezTo>
                  <a:pt x="367665" y="134874"/>
                  <a:pt x="355092" y="116872"/>
                  <a:pt x="322993" y="116872"/>
                </a:cubicBezTo>
                <a:cubicBezTo>
                  <a:pt x="290894" y="116872"/>
                  <a:pt x="277844" y="133636"/>
                  <a:pt x="277844" y="181070"/>
                </a:cubicBezTo>
                <a:cubicBezTo>
                  <a:pt x="277844" y="224028"/>
                  <a:pt x="284988" y="247269"/>
                  <a:pt x="322993" y="247269"/>
                </a:cubicBezTo>
                <a:cubicBezTo>
                  <a:pt x="360998" y="247269"/>
                  <a:pt x="367665" y="222980"/>
                  <a:pt x="367665" y="181070"/>
                </a:cubicBezTo>
                <a:moveTo>
                  <a:pt x="415671" y="181070"/>
                </a:moveTo>
                <a:cubicBezTo>
                  <a:pt x="415671" y="256318"/>
                  <a:pt x="387096" y="289941"/>
                  <a:pt x="322993" y="289941"/>
                </a:cubicBezTo>
                <a:cubicBezTo>
                  <a:pt x="258890" y="289941"/>
                  <a:pt x="229838" y="256318"/>
                  <a:pt x="229838" y="181070"/>
                </a:cubicBezTo>
                <a:cubicBezTo>
                  <a:pt x="229838" y="105823"/>
                  <a:pt x="258604" y="73819"/>
                  <a:pt x="322993" y="73819"/>
                </a:cubicBezTo>
                <a:cubicBezTo>
                  <a:pt x="387382" y="73819"/>
                  <a:pt x="415671" y="107918"/>
                  <a:pt x="415671" y="181070"/>
                </a:cubicBezTo>
                <a:moveTo>
                  <a:pt x="564642" y="251841"/>
                </a:moveTo>
                <a:lnTo>
                  <a:pt x="565976" y="277844"/>
                </a:lnTo>
                <a:cubicBezTo>
                  <a:pt x="566166" y="281750"/>
                  <a:pt x="563404" y="285274"/>
                  <a:pt x="559594" y="285941"/>
                </a:cubicBezTo>
                <a:cubicBezTo>
                  <a:pt x="548640" y="287941"/>
                  <a:pt x="533591" y="290417"/>
                  <a:pt x="524066" y="290417"/>
                </a:cubicBezTo>
                <a:cubicBezTo>
                  <a:pt x="476441" y="290417"/>
                  <a:pt x="461963" y="272225"/>
                  <a:pt x="461963" y="212598"/>
                </a:cubicBezTo>
                <a:lnTo>
                  <a:pt x="461963" y="121444"/>
                </a:lnTo>
                <a:lnTo>
                  <a:pt x="443675" y="121444"/>
                </a:lnTo>
                <a:cubicBezTo>
                  <a:pt x="439293" y="121444"/>
                  <a:pt x="435864" y="117919"/>
                  <a:pt x="435864" y="113538"/>
                </a:cubicBezTo>
                <a:lnTo>
                  <a:pt x="435864" y="86582"/>
                </a:lnTo>
                <a:cubicBezTo>
                  <a:pt x="435864" y="82201"/>
                  <a:pt x="439388" y="78772"/>
                  <a:pt x="443675" y="78772"/>
                </a:cubicBezTo>
                <a:lnTo>
                  <a:pt x="461963" y="78772"/>
                </a:lnTo>
                <a:lnTo>
                  <a:pt x="461963" y="46768"/>
                </a:lnTo>
                <a:cubicBezTo>
                  <a:pt x="461963" y="43148"/>
                  <a:pt x="464439" y="40005"/>
                  <a:pt x="467963" y="39148"/>
                </a:cubicBezTo>
                <a:lnTo>
                  <a:pt x="499491" y="31432"/>
                </a:lnTo>
                <a:cubicBezTo>
                  <a:pt x="501777" y="30861"/>
                  <a:pt x="504349" y="31432"/>
                  <a:pt x="506159" y="32861"/>
                </a:cubicBezTo>
                <a:cubicBezTo>
                  <a:pt x="508064" y="34385"/>
                  <a:pt x="509207" y="36671"/>
                  <a:pt x="509207" y="39053"/>
                </a:cubicBezTo>
                <a:lnTo>
                  <a:pt x="509207" y="78772"/>
                </a:lnTo>
                <a:lnTo>
                  <a:pt x="557308" y="78772"/>
                </a:lnTo>
                <a:cubicBezTo>
                  <a:pt x="561594" y="78772"/>
                  <a:pt x="565118" y="82296"/>
                  <a:pt x="565118" y="86582"/>
                </a:cubicBezTo>
                <a:lnTo>
                  <a:pt x="565118" y="113538"/>
                </a:lnTo>
                <a:cubicBezTo>
                  <a:pt x="565118" y="117824"/>
                  <a:pt x="561594" y="121444"/>
                  <a:pt x="557308" y="121444"/>
                </a:cubicBezTo>
                <a:lnTo>
                  <a:pt x="509207" y="121444"/>
                </a:lnTo>
                <a:lnTo>
                  <a:pt x="509207" y="205931"/>
                </a:lnTo>
                <a:cubicBezTo>
                  <a:pt x="509207" y="235172"/>
                  <a:pt x="510254" y="245269"/>
                  <a:pt x="530733" y="245269"/>
                </a:cubicBezTo>
                <a:cubicBezTo>
                  <a:pt x="538258" y="245269"/>
                  <a:pt x="550164" y="244792"/>
                  <a:pt x="556451" y="244412"/>
                </a:cubicBezTo>
                <a:cubicBezTo>
                  <a:pt x="560642" y="244316"/>
                  <a:pt x="564452" y="247460"/>
                  <a:pt x="564547" y="251841"/>
                </a:cubicBezTo>
              </a:path>
            </a:pathLst>
          </a:custGeom>
          <a:solidFill>
            <a:schemeClr val="bg1"/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endParaRPr lang="pt-B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3D0FF3-B0A1-0CDA-7E12-92B9FCB68180}"/>
              </a:ext>
            </a:extLst>
          </p:cNvPr>
          <p:cNvSpPr txBox="1"/>
          <p:nvPr/>
        </p:nvSpPr>
        <p:spPr>
          <a:xfrm>
            <a:off x="920571" y="10596348"/>
            <a:ext cx="1922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spc="0" baseline="0" dirty="0">
                <a:ln/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FrutigerLTStd-Light"/>
                <a:rtl val="0"/>
              </a:rPr>
              <a:t>Nome de Seu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4A3E3C-0274-51FB-DEB7-4BD2A91486EC}"/>
              </a:ext>
            </a:extLst>
          </p:cNvPr>
          <p:cNvSpPr txBox="1"/>
          <p:nvPr/>
        </p:nvSpPr>
        <p:spPr>
          <a:xfrm>
            <a:off x="784860" y="10846193"/>
            <a:ext cx="2058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spc="0" baseline="0" dirty="0">
                <a:ln/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FrutigerLTStd-Light"/>
                <a:rtl val="0"/>
              </a:rPr>
              <a:t>Clube Aqui</a:t>
            </a:r>
          </a:p>
        </p:txBody>
      </p:sp>
    </p:spTree>
    <p:extLst>
      <p:ext uri="{BB962C8B-B14F-4D97-AF65-F5344CB8AC3E}">
        <p14:creationId xmlns:p14="http://schemas.microsoft.com/office/powerpoint/2010/main" val="2931144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86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Sanches</dc:creator>
  <cp:lastModifiedBy>Arthur Sanches</cp:lastModifiedBy>
  <cp:revision>4</cp:revision>
  <dcterms:created xsi:type="dcterms:W3CDTF">2023-11-20T14:56:31Z</dcterms:created>
  <dcterms:modified xsi:type="dcterms:W3CDTF">2023-12-13T04:38:39Z</dcterms:modified>
</cp:coreProperties>
</file>